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7" r:id="rId2"/>
    <p:sldId id="258" r:id="rId3"/>
    <p:sldId id="259" r:id="rId4"/>
    <p:sldId id="261" r:id="rId5"/>
    <p:sldId id="262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2004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-144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8/28/2018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8/28/2018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8/28/2018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8/28/2018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8/28/2018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8/28/2018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8/28/2018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8/28/2018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8/28/2018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8/28/2018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8/28/2018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8/28/2018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8/28/2018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8/28/2018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8/28/2018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8/28/2018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8/28/2018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8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8/28/2018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75" y="131805"/>
            <a:ext cx="10364451" cy="2082889"/>
          </a:xfrm>
        </p:spPr>
        <p:txBody>
          <a:bodyPr>
            <a:normAutofit/>
          </a:bodyPr>
          <a:lstStyle/>
          <a:p>
            <a:pPr algn="just"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живет до тех пор, пока учится,</a:t>
            </a:r>
            <a:b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Как только он перестает учиться, в нем умирает учитель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</a:t>
            </a:r>
            <a:r>
              <a:rPr lang="ru-RU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Константин </a:t>
            </a:r>
            <a:r>
              <a:rPr lang="ru-RU" sz="2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Дмитриевич Ушинский</a:t>
            </a:r>
            <a:br>
              <a:rPr lang="ru-RU" sz="2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52584" y="1744888"/>
            <a:ext cx="6557319" cy="49153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5838407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767763" y="0"/>
            <a:ext cx="3424237" cy="342423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6754700" cy="4628195"/>
          </a:xfrm>
          <a:prstGeom prst="rect">
            <a:avLst/>
          </a:prstGeom>
        </p:spPr>
      </p:pic>
      <p:pic>
        <p:nvPicPr>
          <p:cNvPr id="6" name="Рисунок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50941" y="2936017"/>
            <a:ext cx="6507891" cy="3926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7312619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89361" y="2540596"/>
            <a:ext cx="6002639" cy="450197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79145" y="-143049"/>
            <a:ext cx="5140411" cy="385530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237469"/>
            <a:ext cx="6189361" cy="4642021"/>
          </a:xfrm>
          <a:prstGeom prst="rect">
            <a:avLst/>
          </a:prstGeom>
        </p:spPr>
      </p:pic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65820"/>
            <a:ext cx="4934465" cy="3700849"/>
          </a:xfr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015" t="18258" r="26616" b="15075"/>
          <a:stretch/>
        </p:blipFill>
        <p:spPr>
          <a:xfrm>
            <a:off x="4771220" y="-194689"/>
            <a:ext cx="2154040" cy="3958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499497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5991463" cy="4003589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1651" b="7747"/>
          <a:stretch/>
        </p:blipFill>
        <p:spPr>
          <a:xfrm>
            <a:off x="7920264" y="-92470"/>
            <a:ext cx="2109617" cy="3018147"/>
          </a:xfrm>
          <a:prstGeom prst="rect">
            <a:avLst/>
          </a:prstGeom>
        </p:spPr>
      </p:pic>
      <p:pic>
        <p:nvPicPr>
          <p:cNvPr id="7" name="Объект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9669528" y="335545"/>
            <a:ext cx="2882825" cy="216211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55437" y="2313242"/>
            <a:ext cx="6136563" cy="460242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3258" y="3567073"/>
            <a:ext cx="5618205" cy="3744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496136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89062" y="2735641"/>
            <a:ext cx="10364451" cy="1596177"/>
          </a:xfrm>
        </p:spPr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63227229"/>
      </p:ext>
    </p:extLst>
  </p:cSld>
  <p:clrMapOvr>
    <a:masterClrMapping/>
  </p:clrMapOvr>
</p:sld>
</file>

<file path=ppt/theme/theme1.xml><?xml version="1.0" encoding="utf-8"?>
<a:theme xmlns:a="http://schemas.openxmlformats.org/drawingml/2006/main" name="Капля">
  <a:themeElements>
    <a:clrScheme name="Droplet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Droplet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Droplet" id="{8984A317-299A-4E50-B45D-BFC9EDE2337A}" vid="{C71B277C-C29A-4BA0-A7BA-43502DF21A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Капля</Template>
  <TotalTime>58</TotalTime>
  <Words>13</Words>
  <Application>Microsoft Office PowerPoint</Application>
  <PresentationFormat>Произвольный</PresentationFormat>
  <Paragraphs>2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Капля</vt:lpstr>
      <vt:lpstr>Учитель живет до тех пор, пока учится, Как только он перестает учиться, в нем умирает учитель.                                              Константин Дмитриевич Ушинский </vt:lpstr>
      <vt:lpstr>Слайд 2</vt:lpstr>
      <vt:lpstr>Слайд 3</vt:lpstr>
      <vt:lpstr>Слайд 4</vt:lpstr>
      <vt:lpstr>Спасибо за внимание!</vt:lpstr>
    </vt:vector>
  </TitlesOfParts>
  <Company>diakov.net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Августовское совещание работников образования города Избербаш</dc:title>
  <dc:creator>RePack by Diakov</dc:creator>
  <cp:lastModifiedBy>Пользователь Windows</cp:lastModifiedBy>
  <cp:revision>5</cp:revision>
  <dcterms:created xsi:type="dcterms:W3CDTF">2018-08-28T11:53:18Z</dcterms:created>
  <dcterms:modified xsi:type="dcterms:W3CDTF">2018-08-28T13:29:22Z</dcterms:modified>
</cp:coreProperties>
</file>