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75" r:id="rId25"/>
    <p:sldId id="280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9" autoAdjust="0"/>
    <p:restoredTop sz="94752" autoAdjust="0"/>
  </p:normalViewPr>
  <p:slideViewPr>
    <p:cSldViewPr>
      <p:cViewPr>
        <p:scale>
          <a:sx n="70" d="100"/>
          <a:sy n="70" d="100"/>
        </p:scale>
        <p:origin x="-13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7843838" cy="42148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«Введение учебных предметов«Труд</a:t>
            </a:r>
            <a:br>
              <a:rPr lang="ru-RU" dirty="0" smtClean="0"/>
            </a:br>
            <a:r>
              <a:rPr lang="ru-RU" dirty="0" smtClean="0"/>
              <a:t>(технология)» и</a:t>
            </a:r>
            <a:br>
              <a:rPr lang="ru-RU" dirty="0" smtClean="0"/>
            </a:br>
            <a:r>
              <a:rPr lang="ru-RU" dirty="0" smtClean="0"/>
              <a:t>«Основы безопасности и защиты родины»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4500570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/>
              <a:t>Докладчик:</a:t>
            </a:r>
          </a:p>
          <a:p>
            <a:pPr algn="r"/>
            <a:r>
              <a:rPr lang="ru-RU" dirty="0" smtClean="0"/>
              <a:t>Ильясов </a:t>
            </a:r>
            <a:r>
              <a:rPr lang="ru-RU" dirty="0" err="1" smtClean="0"/>
              <a:t>Салих</a:t>
            </a:r>
            <a:r>
              <a:rPr lang="ru-RU" dirty="0" smtClean="0"/>
              <a:t> </a:t>
            </a:r>
            <a:r>
              <a:rPr lang="ru-RU" dirty="0" err="1" smtClean="0"/>
              <a:t>Ильясович</a:t>
            </a:r>
            <a:endParaRPr lang="ru-RU" dirty="0" smtClean="0"/>
          </a:p>
          <a:p>
            <a:pPr algn="r"/>
            <a:r>
              <a:rPr lang="ru-RU" dirty="0" smtClean="0"/>
              <a:t>учитель ОБЗР</a:t>
            </a:r>
          </a:p>
          <a:p>
            <a:pPr algn="r"/>
            <a:r>
              <a:rPr lang="ru-RU" dirty="0" smtClean="0"/>
              <a:t>МКОУ «СОШ №8» г.Избербаш 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Любовь\Downloads\WhatsApp Image 2024-08-22 at 12.48.0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Любовь\Downloads\WhatsApp Image 2024-08-22 at 12.48.06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Любовь\Downloads\WhatsApp Image 2024-08-22 at 12.48.06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Любовь\Downloads\WhatsApp Image 2024-08-22 at 12.48.3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66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Любовь\Downloads\WhatsApp Image 2024-08-22 at 12.48.34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Любовь\Downloads\WhatsApp Image 2024-08-22 at 12.48.34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2910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Любовь\Downloads\WhatsApp Image 2024-08-22 at 12.49.3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7721608" cy="579120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Любовь\Downloads\WhatsApp Image 2024-08-22 at 12.49.30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Любовь\Downloads\WhatsApp Image 2024-08-22 at 12.49.3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96369" cy="667227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Любовь\Downloads\WhatsApp Image 2024-08-22 at 12.50.4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9192" y="0"/>
            <a:ext cx="9293192" cy="696989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Любовь\Downloads\WhatsApp Image 2024-08-22 at 12.50.42 (1)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Любовь\Downloads\WhatsApp Image 2024-08-22 at 12.50.42 (2)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Любовь\Downloads\WhatsApp Image 2024-08-22 at 12.50.4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16" y="0"/>
            <a:ext cx="9232916" cy="692468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Любовь\Downloads\WhatsApp Image 2024-08-22 at 12.50.43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Любовь\Downloads\WhatsApp Image 2024-08-22 at 12.51.4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-80970"/>
            <a:ext cx="5204228" cy="693897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Любовь\Downloads\WhatsApp Image 2024-08-22 at 12.51.42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58" y="0"/>
            <a:ext cx="10072758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Любовь\Downloads\WhatsApp Image 2024-08-22 at 12.51.4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7" y="0"/>
            <a:ext cx="10001288" cy="636541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Любовь\Downloads\WhatsApp Image 2024-08-22 at 12.55.5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Любовь\Downloads\WhatsApp Image 2024-08-22 at 12.55.5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456485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Любовь\Downloads\WhatsApp Image 2024-08-22 at 12.55.51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608647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Любовь\Downloads\WhatsApp Image 2024-08-22 at 12.55.51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647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Любовь\Downloads\WhatsApp Image 2024-08-22 at 12.55.5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692" y="0"/>
            <a:ext cx="9160692" cy="609758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Любовь\Downloads\WhatsApp Image 2024-08-22 at 12.55.52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Любовь\Downloads\WhatsApp Image 2024-08-22 at 12.55.52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456485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Любовь\Downloads\WhatsApp Image 2024-08-27 at 08.04.0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Любовь\Downloads\WhatsApp Image 2024-08-27 at 08.04.1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Любовь\Downloads\WhatsApp Image 2024-08-27 at 08.04.10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286" y="0"/>
            <a:ext cx="9056714" cy="679253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Любовь\Downloads\WhatsApp Image 2024-08-27 at 08.04.10 (3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157798" cy="687706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Любовь\Downloads\WhatsApp Image 2024-08-27 at 08.04.1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4498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Любовь\Downloads\WhatsApp Image 2024-08-27 at 08.04.11 (1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Любовь\Downloads\WhatsApp Image 2024-08-27 at 08.04.1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4854155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500306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45</TotalTime>
  <Words>22</Words>
  <PresentationFormat>Экран (4:3)</PresentationFormat>
  <Paragraphs>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Апекс</vt:lpstr>
      <vt:lpstr>«Введение учебных предметов«Труд (технология)» и «Основы безопасности и защиты родины»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«Основы безопасности и защиты родины» </dc:title>
  <dc:creator>Любовь</dc:creator>
  <cp:lastModifiedBy>Любовь</cp:lastModifiedBy>
  <cp:revision>8</cp:revision>
  <dcterms:created xsi:type="dcterms:W3CDTF">2024-08-22T10:04:11Z</dcterms:created>
  <dcterms:modified xsi:type="dcterms:W3CDTF">2024-08-27T07:06:54Z</dcterms:modified>
</cp:coreProperties>
</file>