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5" r:id="rId14"/>
    <p:sldId id="268" r:id="rId15"/>
    <p:sldId id="269" r:id="rId16"/>
    <p:sldId id="270" r:id="rId17"/>
    <p:sldId id="271" r:id="rId18"/>
    <p:sldId id="272" r:id="rId19"/>
    <p:sldId id="274" r:id="rId20"/>
    <p:sldId id="279" r:id="rId21"/>
    <p:sldId id="275" r:id="rId22"/>
    <p:sldId id="276" r:id="rId23"/>
    <p:sldId id="277" r:id="rId24"/>
    <p:sldId id="278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F7AA2-9C81-46C0-98E9-B4E0D5FBD8DC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350E9-3379-46B4-957A-34C9D10F200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8712968" cy="4104456"/>
          </a:xfrm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  <a:tileRect t="-100000" r="-100000"/>
            </a:gradFill>
          </a:ln>
        </p:spPr>
        <p:txBody>
          <a:bodyPr>
            <a:noAutofit/>
          </a:bodyPr>
          <a:lstStyle/>
          <a:p>
            <a:r>
              <a:rPr lang="ru-RU" sz="3600" b="1" dirty="0" smtClean="0"/>
              <a:t>Организация работы по выявлению талантливых и одаренных детей и организация работы с ними. Взаимодействие с Региональным центром выявления, поддержки и развития способностей и талантов  у детей и молодёжи «Альтаир»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4581128"/>
            <a:ext cx="8712968" cy="18002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Докладчик: </a:t>
            </a:r>
          </a:p>
          <a:p>
            <a:r>
              <a:rPr lang="ru-RU" sz="2800" b="1" dirty="0" err="1" smtClean="0">
                <a:solidFill>
                  <a:srgbClr val="C00000"/>
                </a:solidFill>
              </a:rPr>
              <a:t>Гапизова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Зухра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Агаевна</a:t>
            </a:r>
            <a:r>
              <a:rPr lang="ru-RU" sz="2800" b="1" dirty="0" smtClean="0">
                <a:solidFill>
                  <a:srgbClr val="C00000"/>
                </a:solidFill>
              </a:rPr>
              <a:t>,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учитель истории и обществознания,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педагог по развитию таланта МКОУ СОШ№10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56792"/>
            <a:ext cx="8712968" cy="3528392"/>
          </a:xfrm>
          <a:ln w="63500"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8100000" scaled="1"/>
              <a:tileRect/>
            </a:gra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sz="5300" b="1" dirty="0" smtClean="0">
                <a:solidFill>
                  <a:srgbClr val="0000FF"/>
                </a:solidFill>
              </a:rPr>
              <a:t>Дети должны жить в мире красоты, игры, сказки, музыки, рисунка, фантазии, творчества.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3326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solidFill>
                  <a:srgbClr val="FF0000"/>
                </a:solidFill>
              </a:rPr>
              <a:t>Эпиграф к выступлению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51920" y="4365104"/>
            <a:ext cx="4717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600" dirty="0" smtClean="0"/>
              <a:t>В.А.Сухомлинский</a:t>
            </a: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850106"/>
          </a:xfrm>
          <a:ln w="3175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Республиканский конкурс «Без срока давности»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C:\Users\Джульета\Downloads\IMG-20240528-WA002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679159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5536" y="5949280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«Звезда </a:t>
            </a:r>
            <a:r>
              <a:rPr lang="ru-RU" sz="2400" b="1" dirty="0">
                <a:solidFill>
                  <a:srgbClr val="FF0000"/>
                </a:solidFill>
              </a:rPr>
              <a:t>Артека» - ученик 8а класса – </a:t>
            </a:r>
            <a:r>
              <a:rPr lang="ru-RU" sz="2400" b="1" dirty="0" err="1">
                <a:solidFill>
                  <a:srgbClr val="FF0000"/>
                </a:solidFill>
              </a:rPr>
              <a:t>Абдусаламов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Абдула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786210"/>
          </a:xfrm>
          <a:ln w="31750">
            <a:solidFill>
              <a:srgbClr val="0000FF"/>
            </a:solidFill>
          </a:ln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Региональный этап </a:t>
            </a:r>
            <a:br>
              <a:rPr lang="ru-RU" sz="3600" b="1" dirty="0" smtClean="0">
                <a:solidFill>
                  <a:srgbClr val="7030A0"/>
                </a:solidFill>
              </a:rPr>
            </a:br>
            <a:r>
              <a:rPr lang="ru-RU" sz="3600" b="1" dirty="0" smtClean="0">
                <a:solidFill>
                  <a:srgbClr val="7030A0"/>
                </a:solidFill>
              </a:rPr>
              <a:t>Всероссийского конкурса. </a:t>
            </a:r>
            <a:br>
              <a:rPr lang="ru-RU" sz="3600" b="1" dirty="0" smtClean="0">
                <a:solidFill>
                  <a:srgbClr val="7030A0"/>
                </a:solidFill>
              </a:rPr>
            </a:br>
            <a:r>
              <a:rPr lang="ru-RU" sz="3600" b="1" dirty="0" smtClean="0">
                <a:solidFill>
                  <a:srgbClr val="7030A0"/>
                </a:solidFill>
              </a:rPr>
              <a:t>Номинация «Судебные процессы СССР»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C:\Users\1\Desktop\фото безсрока давности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187861"/>
            <a:ext cx="5832648" cy="4481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-36512" y="2708920"/>
            <a:ext cx="315362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Диплом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победителя</a:t>
            </a:r>
          </a:p>
          <a:p>
            <a:pPr algn="ctr"/>
            <a:r>
              <a:rPr lang="ru-RU" sz="3200" b="1" dirty="0" err="1" smtClean="0">
                <a:solidFill>
                  <a:srgbClr val="FF0000"/>
                </a:solidFill>
              </a:rPr>
              <a:t>Амирова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ru-RU" sz="3200" b="1" dirty="0" err="1" smtClean="0">
                <a:solidFill>
                  <a:srgbClr val="FF0000"/>
                </a:solidFill>
              </a:rPr>
              <a:t>Бахтиман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11 «а» класс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МКОУ СОШ №10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4546848" cy="3024336"/>
          </a:xfrm>
          <a:ln w="25400">
            <a:solidFill>
              <a:srgbClr val="00B050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Всероссийский конкурс </a:t>
            </a:r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«</a:t>
            </a:r>
            <a:r>
              <a:rPr lang="ru-RU" b="1" dirty="0">
                <a:solidFill>
                  <a:srgbClr val="0000FF"/>
                </a:solidFill>
              </a:rPr>
              <a:t>История местного самоуправления моего края</a:t>
            </a:r>
            <a:r>
              <a:rPr lang="ru-RU" b="1" dirty="0" smtClean="0">
                <a:solidFill>
                  <a:srgbClr val="0000FF"/>
                </a:solidFill>
              </a:rPr>
              <a:t>»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" name="Рисунок 3" descr="C:\Users\1\Desktop\фото мест. самоуп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124744"/>
            <a:ext cx="4212708" cy="5592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11560" y="3645024"/>
            <a:ext cx="3600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7030A0"/>
                </a:solidFill>
              </a:rPr>
              <a:t>Магарамова</a:t>
            </a:r>
            <a:r>
              <a:rPr lang="ru-RU" sz="2800" b="1" dirty="0" smtClean="0">
                <a:solidFill>
                  <a:srgbClr val="7030A0"/>
                </a:solidFill>
              </a:rPr>
              <a:t>  Амина </a:t>
            </a:r>
            <a:r>
              <a:rPr lang="ru-RU" sz="2800" b="1" dirty="0" err="1" smtClean="0">
                <a:solidFill>
                  <a:srgbClr val="7030A0"/>
                </a:solidFill>
              </a:rPr>
              <a:t>Магарамова</a:t>
            </a:r>
            <a:r>
              <a:rPr lang="ru-RU" sz="2800" b="1" dirty="0" smtClean="0">
                <a:solidFill>
                  <a:srgbClr val="7030A0"/>
                </a:solidFill>
              </a:rPr>
              <a:t>  Динара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10 «А» класс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МКОУ СОШ №10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38100" cmpd="dbl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Республиканский конкурс детских рисунков «Учителям </a:t>
            </a:r>
            <a:r>
              <a:rPr lang="ru-RU" b="1" dirty="0" smtClean="0">
                <a:solidFill>
                  <a:srgbClr val="7030A0"/>
                </a:solidFill>
              </a:rPr>
              <a:t>посвящается»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отчет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592" y="1556792"/>
            <a:ext cx="3547465" cy="4729832"/>
          </a:xfrm>
          <a:prstGeom prst="rect">
            <a:avLst/>
          </a:prstGeom>
        </p:spPr>
      </p:pic>
      <p:pic>
        <p:nvPicPr>
          <p:cNvPr id="5" name="Рисунок 4" descr="C:\Users\Джульета\Downloads\IMG-20240528-WA009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556792"/>
            <a:ext cx="3245145" cy="475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83568" y="638132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</a:t>
            </a:r>
            <a:r>
              <a:rPr lang="ru-RU" b="1" dirty="0">
                <a:solidFill>
                  <a:srgbClr val="FF0000"/>
                </a:solidFill>
              </a:rPr>
              <a:t>Победитель – </a:t>
            </a:r>
            <a:r>
              <a:rPr lang="ru-RU" b="1" dirty="0" err="1">
                <a:solidFill>
                  <a:srgbClr val="FF0000"/>
                </a:solidFill>
              </a:rPr>
              <a:t>Айдаева</a:t>
            </a:r>
            <a:r>
              <a:rPr lang="ru-RU" b="1" dirty="0">
                <a:solidFill>
                  <a:srgbClr val="FF0000"/>
                </a:solidFill>
              </a:rPr>
              <a:t>  </a:t>
            </a:r>
            <a:r>
              <a:rPr lang="ru-RU" b="1" dirty="0" err="1">
                <a:solidFill>
                  <a:srgbClr val="FF0000"/>
                </a:solidFill>
              </a:rPr>
              <a:t>Нурият</a:t>
            </a:r>
            <a:r>
              <a:rPr lang="ru-RU" b="1" dirty="0">
                <a:solidFill>
                  <a:srgbClr val="FF0000"/>
                </a:solidFill>
              </a:rPr>
              <a:t>  </a:t>
            </a:r>
            <a:r>
              <a:rPr lang="ru-RU" b="1" dirty="0" err="1">
                <a:solidFill>
                  <a:srgbClr val="FF0000"/>
                </a:solidFill>
              </a:rPr>
              <a:t>Абдулмеджидовна</a:t>
            </a:r>
            <a:r>
              <a:rPr lang="ru-RU" b="1" dirty="0">
                <a:solidFill>
                  <a:srgbClr val="FF0000"/>
                </a:solidFill>
              </a:rPr>
              <a:t>,  ученица 4 «А» класса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жульета\Downloads\IMG-20240528-WA009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246137" y="1070968"/>
            <a:ext cx="162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1301006"/>
          </a:xfrm>
          <a:ln w="31750">
            <a:solidFill>
              <a:srgbClr val="0000FF"/>
            </a:solidFill>
            <a:prstDash val="lgDash"/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Республиканский творческий конкурс рисунков «Наука глазами </a:t>
            </a:r>
            <a:r>
              <a:rPr lang="ru-RU" b="1" dirty="0" smtClean="0">
                <a:solidFill>
                  <a:srgbClr val="FF0000"/>
                </a:solidFill>
              </a:rPr>
              <a:t>детей»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Отчет1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628800"/>
            <a:ext cx="5184576" cy="37444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5517232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1 место - Яхьяева </a:t>
            </a:r>
            <a:r>
              <a:rPr lang="ru-RU" b="1" dirty="0" err="1"/>
              <a:t>Сакина</a:t>
            </a:r>
            <a:r>
              <a:rPr lang="ru-RU" b="1" dirty="0"/>
              <a:t> </a:t>
            </a:r>
            <a:r>
              <a:rPr lang="ru-RU" b="1" dirty="0" err="1"/>
              <a:t>Маликовна</a:t>
            </a:r>
            <a:r>
              <a:rPr lang="ru-RU" b="1" dirty="0"/>
              <a:t>.   </a:t>
            </a:r>
            <a:endParaRPr lang="ru-RU" dirty="0"/>
          </a:p>
          <a:p>
            <a:r>
              <a:rPr lang="ru-RU" b="1" dirty="0"/>
              <a:t>   2 </a:t>
            </a:r>
            <a:r>
              <a:rPr lang="ru-RU" b="1" dirty="0" smtClean="0"/>
              <a:t>место - </a:t>
            </a:r>
            <a:r>
              <a:rPr lang="ru-RU" b="1" dirty="0" err="1" smtClean="0"/>
              <a:t>Магарамов</a:t>
            </a:r>
            <a:r>
              <a:rPr lang="ru-RU" b="1" dirty="0" smtClean="0"/>
              <a:t> </a:t>
            </a:r>
            <a:r>
              <a:rPr lang="ru-RU" b="1" dirty="0"/>
              <a:t>Адам </a:t>
            </a:r>
            <a:r>
              <a:rPr lang="ru-RU" b="1" dirty="0" err="1"/>
              <a:t>Бахрамович</a:t>
            </a:r>
            <a:r>
              <a:rPr lang="ru-RU" b="1" dirty="0"/>
              <a:t>.      </a:t>
            </a:r>
            <a:endParaRPr lang="ru-RU" dirty="0"/>
          </a:p>
          <a:p>
            <a:r>
              <a:rPr lang="ru-RU" b="1" dirty="0"/>
              <a:t>   3 </a:t>
            </a:r>
            <a:r>
              <a:rPr lang="ru-RU" b="1" dirty="0" smtClean="0"/>
              <a:t>место - </a:t>
            </a:r>
            <a:r>
              <a:rPr lang="ru-RU" b="1" dirty="0" err="1" smtClean="0"/>
              <a:t>Айдаева</a:t>
            </a:r>
            <a:r>
              <a:rPr lang="ru-RU" b="1" dirty="0" smtClean="0"/>
              <a:t> </a:t>
            </a:r>
            <a:r>
              <a:rPr lang="ru-RU" b="1" dirty="0" err="1"/>
              <a:t>Нурият</a:t>
            </a:r>
            <a:r>
              <a:rPr lang="ru-RU" b="1" dirty="0"/>
              <a:t> </a:t>
            </a:r>
            <a:r>
              <a:rPr lang="ru-RU" b="1" dirty="0" err="1"/>
              <a:t>Абдулмеджидовна</a:t>
            </a:r>
            <a:endParaRPr lang="ru-RU" dirty="0"/>
          </a:p>
        </p:txBody>
      </p:sp>
      <p:pic>
        <p:nvPicPr>
          <p:cNvPr id="6" name="Рисунок 5" descr="C:\Users\Джульета\Downloads\IMG-20240528-WA0092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192040" y="2817072"/>
            <a:ext cx="1728192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Джульета\Downloads\IMG-20240528-WA009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264048" y="4617272"/>
            <a:ext cx="1728192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786210"/>
          </a:xfrm>
          <a:ln w="69850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Всероссийский конкурс педагогического мастерства «Воспитание искусством-2024»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 descr="очет 2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496" y="2204864"/>
            <a:ext cx="3312368" cy="4464496"/>
          </a:xfrm>
          <a:prstGeom prst="rect">
            <a:avLst/>
          </a:prstGeom>
        </p:spPr>
      </p:pic>
      <p:pic>
        <p:nvPicPr>
          <p:cNvPr id="4" name="Рисунок 3" descr="C:\Users\Джульета\Downloads\IMG-20240528-WA008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204864"/>
            <a:ext cx="2872053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75856" y="3573016"/>
            <a:ext cx="29523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Гран-при </a:t>
            </a:r>
            <a:r>
              <a:rPr lang="ru-RU" sz="2800" b="1" dirty="0" err="1">
                <a:solidFill>
                  <a:srgbClr val="C00000"/>
                </a:solidFill>
              </a:rPr>
              <a:t>Казимагомедова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Сапият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Умаровна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у</a:t>
            </a:r>
            <a:r>
              <a:rPr lang="ru-RU" sz="2800" b="1" dirty="0" smtClean="0">
                <a:solidFill>
                  <a:srgbClr val="C00000"/>
                </a:solidFill>
              </a:rPr>
              <a:t>читель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МКОУ СОШ №10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282154"/>
          </a:xfrm>
          <a:ln w="4445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Международный творческий конкурс «Покажи свой талант-2024» 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" name="Рисунок 2" descr="WhatsApp Image 2024-05-28 at 08.23.42.jpeg"/>
          <p:cNvPicPr/>
          <p:nvPr/>
        </p:nvPicPr>
        <p:blipFill>
          <a:blip r:embed="rId2" cstate="print"/>
          <a:stretch>
            <a:fillRect/>
          </a:stretch>
        </p:blipFill>
        <p:spPr>
          <a:xfrm flipH="1">
            <a:off x="899592" y="1628800"/>
            <a:ext cx="3384376" cy="4464496"/>
          </a:xfrm>
          <a:prstGeom prst="rect">
            <a:avLst/>
          </a:prstGeom>
        </p:spPr>
      </p:pic>
      <p:pic>
        <p:nvPicPr>
          <p:cNvPr id="4" name="Рисунок 3" descr="C:\Users\Джульета\Downloads\IMG-20240528-WA008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628800"/>
            <a:ext cx="331236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1560" y="6165304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Лауреат 1 степени- </a:t>
            </a:r>
            <a:r>
              <a:rPr lang="ru-RU" b="1" dirty="0" err="1"/>
              <a:t>Айдаева</a:t>
            </a:r>
            <a:r>
              <a:rPr lang="ru-RU" b="1" dirty="0"/>
              <a:t> </a:t>
            </a:r>
            <a:r>
              <a:rPr lang="ru-RU" b="1" dirty="0" err="1"/>
              <a:t>Нурият</a:t>
            </a:r>
            <a:r>
              <a:rPr lang="ru-RU" b="1" dirty="0"/>
              <a:t> </a:t>
            </a:r>
            <a:r>
              <a:rPr lang="ru-RU" b="1" dirty="0" err="1"/>
              <a:t>Абдулмеджидовна</a:t>
            </a:r>
            <a:r>
              <a:rPr lang="ru-RU" b="1" dirty="0"/>
              <a:t>, ученица 4 «А» класса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728192"/>
          </a:xfrm>
          <a:ln w="4445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Муниципальный этап Всероссийского конкурса экологических проектов «Волонтеры могут все»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630932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Призер- ученица 4 «А» класса -</a:t>
            </a:r>
            <a:r>
              <a:rPr lang="ru-RU" b="1" dirty="0" err="1"/>
              <a:t>Айдаева</a:t>
            </a:r>
            <a:r>
              <a:rPr lang="ru-RU" b="1" dirty="0"/>
              <a:t> </a:t>
            </a:r>
            <a:r>
              <a:rPr lang="ru-RU" b="1" dirty="0" err="1"/>
              <a:t>Нурият</a:t>
            </a:r>
            <a:r>
              <a:rPr lang="ru-RU" b="1" dirty="0"/>
              <a:t> </a:t>
            </a:r>
            <a:endParaRPr lang="ru-RU" dirty="0"/>
          </a:p>
        </p:txBody>
      </p:sp>
      <p:pic>
        <p:nvPicPr>
          <p:cNvPr id="6" name="Рисунок 5" descr="WhatsApp Image 2024-05-28 at 08.24.11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27784" y="1988840"/>
            <a:ext cx="3384376" cy="43204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728192"/>
          </a:xfrm>
          <a:ln w="4445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txBody>
          <a:bodyPr>
            <a:noAutofit/>
          </a:bodyPr>
          <a:lstStyle/>
          <a:p>
            <a:r>
              <a:rPr lang="ru-RU" sz="3800" b="1" dirty="0"/>
              <a:t>Международный конкурс изобразительного и декоративно-прикладного искусства «Экология-2024» </a:t>
            </a:r>
            <a:endParaRPr lang="ru-RU" sz="3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630932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Лауреат 1 </a:t>
            </a:r>
            <a:r>
              <a:rPr lang="ru-RU" b="1" dirty="0" err="1">
                <a:solidFill>
                  <a:srgbClr val="FF0000"/>
                </a:solidFill>
              </a:rPr>
              <a:t>степени-Айдаева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Нурият</a:t>
            </a:r>
            <a:r>
              <a:rPr lang="ru-RU" b="1" dirty="0">
                <a:solidFill>
                  <a:srgbClr val="FF0000"/>
                </a:solidFill>
              </a:rPr>
              <a:t> я </a:t>
            </a:r>
            <a:r>
              <a:rPr lang="ru-RU" b="1" dirty="0" err="1">
                <a:solidFill>
                  <a:srgbClr val="FF0000"/>
                </a:solidFill>
              </a:rPr>
              <a:t>Абдулмеджидовна</a:t>
            </a:r>
            <a:r>
              <a:rPr lang="ru-RU" b="1" dirty="0">
                <a:solidFill>
                  <a:srgbClr val="FF0000"/>
                </a:solidFill>
              </a:rPr>
              <a:t>, ученица 4 «А» класса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WhatsApp Image 2024-05-28 at 08.24.27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1600" y="1988840"/>
            <a:ext cx="3456384" cy="4320480"/>
          </a:xfrm>
          <a:prstGeom prst="rect">
            <a:avLst/>
          </a:prstGeom>
        </p:spPr>
      </p:pic>
      <p:pic>
        <p:nvPicPr>
          <p:cNvPr id="8" name="Рисунок 7" descr="C:\Users\Джульета\Downloads\IMG-20240528-WA007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060848"/>
            <a:ext cx="324036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728192"/>
          </a:xfrm>
          <a:ln w="4445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0000FF"/>
                </a:solidFill>
              </a:rPr>
              <a:t>Всероссийский конкурс педагогического мастерства </a:t>
            </a:r>
            <a:r>
              <a:rPr lang="ru-RU" sz="4000" b="1" dirty="0" smtClean="0">
                <a:solidFill>
                  <a:srgbClr val="0000FF"/>
                </a:solidFill>
              </a:rPr>
              <a:t/>
            </a:r>
            <a:br>
              <a:rPr lang="ru-RU" sz="4000" b="1" dirty="0" smtClean="0">
                <a:solidFill>
                  <a:srgbClr val="0000FF"/>
                </a:solidFill>
              </a:rPr>
            </a:br>
            <a:r>
              <a:rPr lang="ru-RU" sz="4000" b="1" dirty="0" smtClean="0">
                <a:solidFill>
                  <a:srgbClr val="0000FF"/>
                </a:solidFill>
              </a:rPr>
              <a:t>«</a:t>
            </a:r>
            <a:r>
              <a:rPr lang="ru-RU" sz="4000" b="1" dirty="0">
                <a:solidFill>
                  <a:srgbClr val="0000FF"/>
                </a:solidFill>
              </a:rPr>
              <a:t>Педагог наставник-2024» </a:t>
            </a:r>
            <a:endParaRPr lang="ru-RU" sz="38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630932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8000"/>
                </a:solidFill>
              </a:rPr>
              <a:t>Лауреат 1 степени  </a:t>
            </a:r>
            <a:r>
              <a:rPr lang="ru-RU" b="1" dirty="0" err="1">
                <a:solidFill>
                  <a:srgbClr val="008000"/>
                </a:solidFill>
              </a:rPr>
              <a:t>Казимагомедова</a:t>
            </a:r>
            <a:r>
              <a:rPr lang="ru-RU" b="1" dirty="0">
                <a:solidFill>
                  <a:srgbClr val="008000"/>
                </a:solidFill>
              </a:rPr>
              <a:t> </a:t>
            </a:r>
            <a:r>
              <a:rPr lang="ru-RU" b="1" dirty="0" err="1">
                <a:solidFill>
                  <a:srgbClr val="008000"/>
                </a:solidFill>
              </a:rPr>
              <a:t>Сапият</a:t>
            </a:r>
            <a:r>
              <a:rPr lang="ru-RU" b="1" dirty="0">
                <a:solidFill>
                  <a:srgbClr val="008000"/>
                </a:solidFill>
              </a:rPr>
              <a:t> </a:t>
            </a:r>
            <a:r>
              <a:rPr lang="ru-RU" b="1" dirty="0" err="1">
                <a:solidFill>
                  <a:srgbClr val="008000"/>
                </a:solidFill>
              </a:rPr>
              <a:t>Умаровна</a:t>
            </a:r>
            <a:endParaRPr lang="ru-RU" dirty="0">
              <a:solidFill>
                <a:srgbClr val="008000"/>
              </a:solidFill>
            </a:endParaRPr>
          </a:p>
        </p:txBody>
      </p:sp>
      <p:pic>
        <p:nvPicPr>
          <p:cNvPr id="9" name="Рисунок 8" descr="C:\Users\Джульета\Downloads\IMG-20240528-WA007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060848"/>
            <a:ext cx="331236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  <a:ln w="28575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/>
              <a:t>Республиканский конкурс чтецов «Бессмертен подвиг героев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3" name="Рисунок 2" descr="WhatsApp Image 2024-05-28 at 08.25.01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412776"/>
            <a:ext cx="3960440" cy="51845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60032" y="2636912"/>
            <a:ext cx="41044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Ученица 4 «А» </a:t>
            </a:r>
            <a:r>
              <a:rPr lang="ru-RU" sz="3200" b="1" dirty="0" smtClean="0">
                <a:solidFill>
                  <a:srgbClr val="C00000"/>
                </a:solidFill>
              </a:rPr>
              <a:t>класса</a:t>
            </a:r>
          </a:p>
          <a:p>
            <a:pPr algn="ctr"/>
            <a:r>
              <a:rPr lang="ru-RU" sz="3200" b="1" dirty="0" err="1" smtClean="0">
                <a:solidFill>
                  <a:srgbClr val="C00000"/>
                </a:solidFill>
              </a:rPr>
              <a:t>Махачева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Малика </a:t>
            </a:r>
            <a:r>
              <a:rPr lang="ru-RU" sz="3200" b="1" dirty="0" smtClean="0">
                <a:solidFill>
                  <a:srgbClr val="C00000"/>
                </a:solidFill>
              </a:rPr>
              <a:t>Тимуровна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3 </a:t>
            </a:r>
            <a:r>
              <a:rPr lang="ru-RU" sz="3200" b="1" dirty="0">
                <a:solidFill>
                  <a:srgbClr val="C00000"/>
                </a:solidFill>
              </a:rPr>
              <a:t>место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84976" cy="1354162"/>
          </a:xfrm>
          <a:ln w="44450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0" scaled="1"/>
              <a:tileRect/>
            </a:gra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Республиканский  конкурс  рисунков «Гордимся славою Героев»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" name="Рисунок 2" descr="WhatsApp Image 2024-05-28 at 14.13.40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916832"/>
            <a:ext cx="4248472" cy="3384376"/>
          </a:xfrm>
          <a:prstGeom prst="rect">
            <a:avLst/>
          </a:prstGeom>
        </p:spPr>
      </p:pic>
      <p:pic>
        <p:nvPicPr>
          <p:cNvPr id="4" name="Рисунок 3" descr="C:\Users\Джульета\Downloads\IMG-20240503-WA00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44824"/>
            <a:ext cx="352839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5517232"/>
            <a:ext cx="4788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П</a:t>
            </a:r>
            <a:r>
              <a:rPr lang="ru-RU" sz="2800" b="1" dirty="0" smtClean="0">
                <a:solidFill>
                  <a:srgbClr val="C00000"/>
                </a:solidFill>
              </a:rPr>
              <a:t>ризер-ученик </a:t>
            </a:r>
            <a:r>
              <a:rPr lang="ru-RU" sz="2800" b="1" dirty="0">
                <a:solidFill>
                  <a:srgbClr val="C00000"/>
                </a:solidFill>
              </a:rPr>
              <a:t>2 «А» класса 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800" b="1" dirty="0" err="1" smtClean="0">
                <a:solidFill>
                  <a:srgbClr val="C00000"/>
                </a:solidFill>
              </a:rPr>
              <a:t>Султанбеков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>
                <a:solidFill>
                  <a:srgbClr val="C00000"/>
                </a:solidFill>
              </a:rPr>
              <a:t>Салам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  <a:ln w="38100">
            <a:solidFill>
              <a:srgbClr val="0000FF"/>
            </a:solidFill>
            <a:prstDash val="sysDash"/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Республиканский  конкурс видео-работ учащихся «Видео-взгляд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WhatsApp Image 2024-05-28 at 08.24.26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844824"/>
            <a:ext cx="3960440" cy="4608512"/>
          </a:xfrm>
          <a:prstGeom prst="rect">
            <a:avLst/>
          </a:prstGeom>
        </p:spPr>
      </p:pic>
      <p:pic>
        <p:nvPicPr>
          <p:cNvPr id="4" name="Рисунок 3" descr="WhatsApp Image 2024-05-28 at 08.29.53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0" y="1916832"/>
            <a:ext cx="4392488" cy="30243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0" y="5157192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Призёр в номинации «</a:t>
            </a:r>
            <a:r>
              <a:rPr lang="ru-RU" sz="2400" b="1" dirty="0" err="1">
                <a:solidFill>
                  <a:srgbClr val="002060"/>
                </a:solidFill>
              </a:rPr>
              <a:t>Видеоиллюстрации</a:t>
            </a:r>
            <a:r>
              <a:rPr lang="ru-RU" sz="2400" b="1" dirty="0">
                <a:solidFill>
                  <a:srgbClr val="002060"/>
                </a:solidFill>
              </a:rPr>
              <a:t>» 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ученица </a:t>
            </a:r>
            <a:r>
              <a:rPr lang="ru-RU" sz="2400" b="1" dirty="0">
                <a:solidFill>
                  <a:srgbClr val="002060"/>
                </a:solidFill>
              </a:rPr>
              <a:t>8 «Б» класса 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400" b="1" dirty="0" err="1" smtClean="0">
                <a:solidFill>
                  <a:srgbClr val="002060"/>
                </a:solidFill>
              </a:rPr>
              <a:t>Казуваева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Шарапат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ln w="381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8000"/>
                </a:solidFill>
              </a:rPr>
              <a:t>Республиканский  конкурс социальной рекламы </a:t>
            </a:r>
            <a:endParaRPr lang="ru-RU" dirty="0">
              <a:solidFill>
                <a:srgbClr val="008000"/>
              </a:solidFill>
            </a:endParaRPr>
          </a:p>
        </p:txBody>
      </p:sp>
      <p:pic>
        <p:nvPicPr>
          <p:cNvPr id="3" name="Рисунок 2" descr="WhatsApp Image 2024-05-28 at 14.18.39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576" y="1412776"/>
            <a:ext cx="3672408" cy="4680520"/>
          </a:xfrm>
          <a:prstGeom prst="rect">
            <a:avLst/>
          </a:prstGeom>
        </p:spPr>
      </p:pic>
      <p:pic>
        <p:nvPicPr>
          <p:cNvPr id="4" name="Рисунок 3" descr="Диплом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76056" y="1484784"/>
            <a:ext cx="3384376" cy="46085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630932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Призер-вожатая  Абдурахманова </a:t>
            </a:r>
            <a:r>
              <a:rPr lang="ru-RU" b="1" dirty="0" err="1">
                <a:solidFill>
                  <a:srgbClr val="FF0000"/>
                </a:solidFill>
              </a:rPr>
              <a:t>Аймесей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ln w="31750" cmpd="thickThin"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Республиканский конкурс школьных музеев «Лучший школьный музей – 2023</a:t>
            </a:r>
            <a:r>
              <a:rPr lang="ru-RU" sz="3600" b="1" dirty="0" smtClean="0">
                <a:solidFill>
                  <a:srgbClr val="C00000"/>
                </a:solidFill>
              </a:rPr>
              <a:t>» 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C:\Users\Джульета\Downloads\IMG-20240528-WA005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12776"/>
            <a:ext cx="727280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187624" y="5734997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B0F0"/>
                </a:solidFill>
              </a:rPr>
              <a:t>Руководитель </a:t>
            </a:r>
            <a:r>
              <a:rPr lang="ru-RU" b="1" dirty="0">
                <a:solidFill>
                  <a:srgbClr val="00B0F0"/>
                </a:solidFill>
              </a:rPr>
              <a:t>школьного музея Меджидова </a:t>
            </a:r>
            <a:r>
              <a:rPr lang="ru-RU" b="1" dirty="0" err="1">
                <a:solidFill>
                  <a:srgbClr val="00B0F0"/>
                </a:solidFill>
              </a:rPr>
              <a:t>Аминат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b="1" dirty="0" err="1">
                <a:solidFill>
                  <a:srgbClr val="00B0F0"/>
                </a:solidFill>
              </a:rPr>
              <a:t>Алиевна</a:t>
            </a:r>
            <a:endParaRPr lang="ru-RU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  <a:ln w="57150" cmpd="dbl"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0" scaled="1"/>
              <a:tileRect/>
            </a:gra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Международный творческий конкурс к Женскому дню 8 марта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C:\Users\Джульета\Downloads\IMG-20240528-WA007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2776581" cy="3700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Джульета\Downloads\IMG-20240528-WA007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72816"/>
            <a:ext cx="2553177" cy="370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Джульета\Downloads\IMG-20240528-WA008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844824"/>
            <a:ext cx="2729488" cy="3637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5661248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8000"/>
                </a:solidFill>
              </a:rPr>
              <a:t>Гран При -ученик 4а класса </a:t>
            </a:r>
            <a:r>
              <a:rPr lang="ru-RU" sz="1600" b="1" dirty="0" err="1">
                <a:solidFill>
                  <a:srgbClr val="008000"/>
                </a:solidFill>
              </a:rPr>
              <a:t>Магарамов</a:t>
            </a:r>
            <a:r>
              <a:rPr lang="ru-RU" sz="1600" b="1" dirty="0">
                <a:solidFill>
                  <a:srgbClr val="008000"/>
                </a:solidFill>
              </a:rPr>
              <a:t> Адам, руководитель- </a:t>
            </a:r>
            <a:r>
              <a:rPr lang="ru-RU" sz="1600" b="1" dirty="0" err="1">
                <a:solidFill>
                  <a:srgbClr val="008000"/>
                </a:solidFill>
              </a:rPr>
              <a:t>Казимагомедова</a:t>
            </a:r>
            <a:r>
              <a:rPr lang="ru-RU" sz="1600" b="1" dirty="0">
                <a:solidFill>
                  <a:srgbClr val="008000"/>
                </a:solidFill>
              </a:rPr>
              <a:t> </a:t>
            </a:r>
            <a:r>
              <a:rPr lang="ru-RU" sz="1600" b="1" dirty="0" err="1">
                <a:solidFill>
                  <a:srgbClr val="008000"/>
                </a:solidFill>
              </a:rPr>
              <a:t>Сапият</a:t>
            </a:r>
            <a:r>
              <a:rPr lang="ru-RU" sz="1600" b="1" dirty="0">
                <a:solidFill>
                  <a:srgbClr val="008000"/>
                </a:solidFill>
              </a:rPr>
              <a:t> </a:t>
            </a:r>
            <a:r>
              <a:rPr lang="ru-RU" sz="1600" b="1" dirty="0" err="1">
                <a:solidFill>
                  <a:srgbClr val="008000"/>
                </a:solidFill>
              </a:rPr>
              <a:t>Умаровна</a:t>
            </a:r>
            <a:endParaRPr lang="ru-RU" sz="1600" dirty="0">
              <a:solidFill>
                <a:srgbClr val="008000"/>
              </a:solidFill>
            </a:endParaRPr>
          </a:p>
          <a:p>
            <a:r>
              <a:rPr lang="ru-RU" sz="1600" b="1" dirty="0">
                <a:solidFill>
                  <a:srgbClr val="008000"/>
                </a:solidFill>
              </a:rPr>
              <a:t>Лауреат </a:t>
            </a:r>
            <a:r>
              <a:rPr lang="en-US" sz="1600" b="1" dirty="0">
                <a:solidFill>
                  <a:srgbClr val="008000"/>
                </a:solidFill>
              </a:rPr>
              <a:t>I</a:t>
            </a:r>
            <a:r>
              <a:rPr lang="ru-RU" sz="1600" b="1" dirty="0">
                <a:solidFill>
                  <a:srgbClr val="008000"/>
                </a:solidFill>
              </a:rPr>
              <a:t>- ученица 4а класса – </a:t>
            </a:r>
            <a:r>
              <a:rPr lang="ru-RU" sz="1600" b="1" dirty="0" err="1">
                <a:solidFill>
                  <a:srgbClr val="008000"/>
                </a:solidFill>
              </a:rPr>
              <a:t>Махачева</a:t>
            </a:r>
            <a:r>
              <a:rPr lang="ru-RU" sz="1600" b="1" dirty="0">
                <a:solidFill>
                  <a:srgbClr val="008000"/>
                </a:solidFill>
              </a:rPr>
              <a:t> Малика, руководитель- </a:t>
            </a:r>
            <a:r>
              <a:rPr lang="ru-RU" sz="1600" b="1" dirty="0" err="1">
                <a:solidFill>
                  <a:srgbClr val="008000"/>
                </a:solidFill>
              </a:rPr>
              <a:t>Казимагомедова</a:t>
            </a:r>
            <a:r>
              <a:rPr lang="ru-RU" sz="1600" b="1" dirty="0">
                <a:solidFill>
                  <a:srgbClr val="008000"/>
                </a:solidFill>
              </a:rPr>
              <a:t> </a:t>
            </a:r>
            <a:r>
              <a:rPr lang="ru-RU" sz="1600" b="1" dirty="0" err="1">
                <a:solidFill>
                  <a:srgbClr val="008000"/>
                </a:solidFill>
              </a:rPr>
              <a:t>Сапият</a:t>
            </a:r>
            <a:r>
              <a:rPr lang="ru-RU" sz="1600" b="1" dirty="0">
                <a:solidFill>
                  <a:srgbClr val="008000"/>
                </a:solidFill>
              </a:rPr>
              <a:t> </a:t>
            </a:r>
            <a:r>
              <a:rPr lang="ru-RU" sz="1600" b="1" dirty="0" err="1">
                <a:solidFill>
                  <a:srgbClr val="008000"/>
                </a:solidFill>
              </a:rPr>
              <a:t>Умаровна</a:t>
            </a:r>
            <a:endParaRPr lang="ru-RU" sz="1600" dirty="0">
              <a:solidFill>
                <a:srgbClr val="008000"/>
              </a:solidFill>
            </a:endParaRPr>
          </a:p>
          <a:p>
            <a:r>
              <a:rPr lang="ru-RU" sz="1600" b="1" dirty="0">
                <a:solidFill>
                  <a:srgbClr val="008000"/>
                </a:solidFill>
              </a:rPr>
              <a:t>Лауреат </a:t>
            </a:r>
            <a:r>
              <a:rPr lang="en-US" sz="1600" b="1" dirty="0">
                <a:solidFill>
                  <a:srgbClr val="008000"/>
                </a:solidFill>
              </a:rPr>
              <a:t>II</a:t>
            </a:r>
            <a:r>
              <a:rPr lang="ru-RU" sz="1600" b="1" dirty="0">
                <a:solidFill>
                  <a:srgbClr val="008000"/>
                </a:solidFill>
              </a:rPr>
              <a:t> –педагог МКОУ СОШ№10 </a:t>
            </a:r>
            <a:r>
              <a:rPr lang="ru-RU" sz="1600" b="1" dirty="0" err="1">
                <a:solidFill>
                  <a:srgbClr val="008000"/>
                </a:solidFill>
              </a:rPr>
              <a:t>Казимагомедова</a:t>
            </a:r>
            <a:r>
              <a:rPr lang="ru-RU" sz="1600" b="1" dirty="0">
                <a:solidFill>
                  <a:srgbClr val="008000"/>
                </a:solidFill>
              </a:rPr>
              <a:t> </a:t>
            </a:r>
            <a:r>
              <a:rPr lang="ru-RU" sz="1600" b="1" dirty="0" err="1">
                <a:solidFill>
                  <a:srgbClr val="008000"/>
                </a:solidFill>
              </a:rPr>
              <a:t>Сапият</a:t>
            </a:r>
            <a:r>
              <a:rPr lang="ru-RU" sz="1600" b="1" dirty="0">
                <a:solidFill>
                  <a:srgbClr val="008000"/>
                </a:solidFill>
              </a:rPr>
              <a:t> </a:t>
            </a:r>
            <a:r>
              <a:rPr lang="ru-RU" sz="1600" b="1" dirty="0" err="1">
                <a:solidFill>
                  <a:srgbClr val="008000"/>
                </a:solidFill>
              </a:rPr>
              <a:t>Умаровна</a:t>
            </a:r>
            <a:endParaRPr lang="ru-RU" sz="1600" dirty="0">
              <a:solidFill>
                <a:srgbClr val="008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ln w="50800" cmpd="dbl"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8000"/>
                </a:solidFill>
              </a:rPr>
              <a:t>Результаты регионального этапа ВСОШ </a:t>
            </a:r>
            <a:br>
              <a:rPr lang="ru-RU" sz="3200" b="1" dirty="0" smtClean="0">
                <a:solidFill>
                  <a:srgbClr val="008000"/>
                </a:solidFill>
              </a:rPr>
            </a:br>
            <a:r>
              <a:rPr lang="ru-RU" sz="3200" b="1" dirty="0" smtClean="0">
                <a:solidFill>
                  <a:srgbClr val="008000"/>
                </a:solidFill>
              </a:rPr>
              <a:t>МКОУ СОШ №10  в текущем учебном году</a:t>
            </a:r>
            <a:endParaRPr lang="ru-RU" sz="3200" b="1" dirty="0">
              <a:solidFill>
                <a:srgbClr val="008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504" y="1772815"/>
          <a:ext cx="8928991" cy="2634720"/>
        </p:xfrm>
        <a:graphic>
          <a:graphicData uri="http://schemas.openxmlformats.org/drawingml/2006/table">
            <a:tbl>
              <a:tblPr/>
              <a:tblGrid>
                <a:gridCol w="518469"/>
                <a:gridCol w="2742959"/>
                <a:gridCol w="771020"/>
                <a:gridCol w="1440160"/>
                <a:gridCol w="1322261"/>
                <a:gridCol w="2134122"/>
              </a:tblGrid>
              <a:tr h="5269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ФИО учащегося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Класс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Статус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Руководитель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944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Мукмагомедова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Джамиля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 Магомедовна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победитель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Литература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Нуралиева Анжела Рибиуллаховна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944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Халимбекова Саида Юсуповна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победитель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МХК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Темирханова Муъминат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944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ВагидоваКистаман Владимировна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победитель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Английский 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язык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СаидоваГульбариятМагомедовна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944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Багадзиева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 Милана </a:t>
                      </a: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Назировна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3х кратный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МХК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Нуралиева Анжела </a:t>
                      </a:r>
                      <a:r>
                        <a:rPr lang="ru-RU" sz="1600" dirty="0" err="1">
                          <a:latin typeface="Times New Roman"/>
                          <a:ea typeface="Calibri"/>
                          <a:cs typeface="Times New Roman"/>
                        </a:rPr>
                        <a:t>Рибиуллаховна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75856" y="126876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2022-2023 </a:t>
            </a:r>
            <a:r>
              <a:rPr lang="ru-RU" sz="2400" b="1" dirty="0" err="1" smtClean="0">
                <a:solidFill>
                  <a:srgbClr val="FF0000"/>
                </a:solidFill>
              </a:rPr>
              <a:t>уч.год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7505" y="4941168"/>
          <a:ext cx="8928991" cy="1512168"/>
        </p:xfrm>
        <a:graphic>
          <a:graphicData uri="http://schemas.openxmlformats.org/drawingml/2006/table">
            <a:tbl>
              <a:tblPr/>
              <a:tblGrid>
                <a:gridCol w="515731"/>
                <a:gridCol w="2720138"/>
                <a:gridCol w="841600"/>
                <a:gridCol w="1423052"/>
                <a:gridCol w="1294348"/>
                <a:gridCol w="2134122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ФИОучащегося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Класс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Статус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Предмет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Руководитель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Халимбекова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Саида </a:t>
                      </a: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Юсуповна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призер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Литература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Нуралиева Анжела Рибиуллаховна</a:t>
                      </a: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Вагидова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Кистаман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Владимировна</a:t>
                      </a: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призер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МХК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Нуралиева Анжела </a:t>
                      </a: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Рибиуллаховна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8" marR="673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9512" y="23488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29249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34290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512" y="39330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443711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2023-2024 </a:t>
            </a:r>
            <a:r>
              <a:rPr lang="ru-RU" sz="2400" b="1" dirty="0" err="1" smtClean="0">
                <a:solidFill>
                  <a:srgbClr val="FF0000"/>
                </a:solidFill>
              </a:rPr>
              <a:t>уч.год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381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Призер регионального этапа ВСОШ по литературе </a:t>
            </a:r>
            <a:r>
              <a:rPr lang="ru-RU" b="1" dirty="0" err="1" smtClean="0">
                <a:solidFill>
                  <a:srgbClr val="7030A0"/>
                </a:solidFill>
              </a:rPr>
              <a:t>Халимбекова</a:t>
            </a:r>
            <a:r>
              <a:rPr lang="ru-RU" b="1" dirty="0" smtClean="0">
                <a:solidFill>
                  <a:srgbClr val="7030A0"/>
                </a:solidFill>
              </a:rPr>
              <a:t> С.Ю.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" name="Рисунок 2" descr="Screenshot_20240819_225252_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502206"/>
            <a:ext cx="3384376" cy="513977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791964_176-p-fon-dlya-delovoi-prezentatsii-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786" y="428604"/>
            <a:ext cx="7858180" cy="1077218"/>
          </a:xfrm>
          <a:prstGeom prst="rect">
            <a:avLst/>
          </a:prstGeom>
          <a:noFill/>
          <a:ln w="50800"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10800000" scaled="1"/>
              <a:tileRect/>
            </a:gra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Impact" pitchFamily="34" charset="0"/>
                <a:cs typeface="Times New Roman" pitchFamily="18" charset="0"/>
              </a:rPr>
              <a:t>Методическое  сопровождение  работы  с одаренными  детьми</a:t>
            </a:r>
            <a:endParaRPr lang="ru-RU" sz="3200" b="1" dirty="0">
              <a:solidFill>
                <a:srgbClr val="C00000"/>
              </a:solidFill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857364"/>
            <a:ext cx="35004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0000"/>
                </a:solidFill>
                <a:latin typeface="PT Sans" panose="020B0503020203020204" pitchFamily="34" charset="-52"/>
              </a:rPr>
              <a:t>Одаренный ребенок </a:t>
            </a:r>
            <a:r>
              <a:rPr lang="ru-RU" sz="2400" dirty="0" smtClean="0">
                <a:solidFill>
                  <a:srgbClr val="000000"/>
                </a:solidFill>
                <a:latin typeface="PT Sans" panose="020B0503020203020204" pitchFamily="34" charset="-52"/>
              </a:rPr>
              <a:t>-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 ребенок, который выделяется яркими, очевидными, </a:t>
            </a:r>
          </a:p>
          <a:p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иногда выдающимися достижениями (или имеет внутренние предпосылки для таких достижений) в том или ином виде деятельности.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25-Comp-01\Downloads\20230424_1746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85926"/>
            <a:ext cx="522181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791964_176-p-fon-dlya-delovoi-prezentatsii-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flipH="1">
            <a:off x="357158" y="285728"/>
            <a:ext cx="8429684" cy="830997"/>
          </a:xfrm>
          <a:prstGeom prst="rect">
            <a:avLst/>
          </a:prstGeom>
          <a:ln w="34925">
            <a:solidFill>
              <a:srgbClr val="FF0000"/>
            </a:solidFill>
            <a:prstDash val="lgDashDot"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Impact" pitchFamily="34" charset="0"/>
                <a:cs typeface="Times New Roman" pitchFamily="18" charset="0"/>
              </a:rPr>
              <a:t>Победители  регионального  этапа  ВСОШ  и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Impact" pitchFamily="34" charset="0"/>
                <a:cs typeface="Times New Roman" pitchFamily="18" charset="0"/>
              </a:rPr>
              <a:t> участники  федерального  этапа  ВСОШ </a:t>
            </a:r>
            <a:endParaRPr lang="ru-RU" sz="2400" b="1" dirty="0">
              <a:solidFill>
                <a:srgbClr val="002060"/>
              </a:solidFill>
              <a:latin typeface="Impact" pitchFamily="34" charset="0"/>
              <a:cs typeface="Times New Roman" pitchFamily="18" charset="0"/>
            </a:endParaRPr>
          </a:p>
        </p:txBody>
      </p:sp>
      <p:pic>
        <p:nvPicPr>
          <p:cNvPr id="103426" name="Picture 2" descr="C:\Users\taaev\Downloads\IMG-20240228-WA000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4008" y="2060848"/>
            <a:ext cx="4104456" cy="3888432"/>
          </a:xfrm>
          <a:prstGeom prst="rect">
            <a:avLst/>
          </a:prstGeom>
          <a:noFill/>
        </p:spPr>
      </p:pic>
      <p:pic>
        <p:nvPicPr>
          <p:cNvPr id="7" name="Рисунок 6" descr="C:\Users\25-Comp-01\Downloads\IMG-20230505-WA0056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14422"/>
            <a:ext cx="4000528" cy="5267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791964_176-p-fon-dlya-delovoi-prezentatsii-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6802" name="Picture 2" descr="C:\Users\taaev\Desktop\IMG_05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143116"/>
            <a:ext cx="4762534" cy="3571900"/>
          </a:xfrm>
          <a:prstGeom prst="rect">
            <a:avLst/>
          </a:prstGeom>
          <a:noFill/>
        </p:spPr>
      </p:pic>
      <p:pic>
        <p:nvPicPr>
          <p:cNvPr id="76803" name="Picture 3" descr="C:\Users\taaev\Downloads\aab1f72c-6a53-482c-b461-747ebb24862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276" y="1428736"/>
            <a:ext cx="3303906" cy="529225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285729"/>
            <a:ext cx="6643734" cy="830997"/>
          </a:xfrm>
          <a:prstGeom prst="rect">
            <a:avLst/>
          </a:prstGeom>
          <a:ln w="34925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0" scaled="1"/>
              <a:tileRect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Победитель  и  участник  Всероссийских  и региональных  конкурсов  и  олимпиад</a:t>
            </a:r>
            <a:endParaRPr lang="ru-RU" sz="2400" b="1" dirty="0">
              <a:solidFill>
                <a:srgbClr val="FF0000"/>
              </a:solidFill>
              <a:latin typeface="Impac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791964_176-p-fon-dlya-delovoi-prezentatsii-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8850" name="Picture 2" descr="C:\Users\taaev\Desktop\1709102645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357298"/>
            <a:ext cx="3946950" cy="507209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flipH="1">
            <a:off x="357158" y="285728"/>
            <a:ext cx="8429684" cy="830997"/>
          </a:xfrm>
          <a:prstGeom prst="rect">
            <a:avLst/>
          </a:prstGeom>
          <a:ln w="34925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Impact" pitchFamily="34" charset="0"/>
                <a:cs typeface="Times New Roman" pitchFamily="18" charset="0"/>
              </a:rPr>
              <a:t>Республиканская   олимпиада по вопросам избирательного права и избирательного процесса </a:t>
            </a:r>
            <a:endParaRPr lang="ru-RU" sz="2400" b="1" dirty="0">
              <a:solidFill>
                <a:srgbClr val="002060"/>
              </a:solidFill>
              <a:latin typeface="Impact" pitchFamily="34" charset="0"/>
              <a:cs typeface="Times New Roman" pitchFamily="18" charset="0"/>
            </a:endParaRPr>
          </a:p>
        </p:txBody>
      </p:sp>
      <p:pic>
        <p:nvPicPr>
          <p:cNvPr id="78851" name="Picture 3" descr="C:\Users\taaev\Downloads\IMG-20240228-WA0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357298"/>
            <a:ext cx="3929090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wrb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980728"/>
            <a:ext cx="8373502" cy="1584176"/>
          </a:xfrm>
          <a:prstGeom prst="rect">
            <a:avLst/>
          </a:prstGeom>
        </p:spPr>
      </p:pic>
      <p:pic>
        <p:nvPicPr>
          <p:cNvPr id="5" name="Рисунок 4" descr="slide-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3068960"/>
            <a:ext cx="3048000" cy="3005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533</Words>
  <Application>Microsoft Office PowerPoint</Application>
  <PresentationFormat>Экран (4:3)</PresentationFormat>
  <Paragraphs>122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Impact</vt:lpstr>
      <vt:lpstr>PT Sans</vt:lpstr>
      <vt:lpstr>Times New Roman</vt:lpstr>
      <vt:lpstr>Тема Office</vt:lpstr>
      <vt:lpstr>Организация работы по выявлению талантливых и одаренных детей и организация работы с ними. Взаимодействие с Региональным центром выявления, поддержки и развития способностей и талантов  у детей и молодёжи «Альтаир»</vt:lpstr>
      <vt:lpstr> Дети должны жить в мире красоты, игры, сказки, музыки, рисунка, фантазии, творчества.  </vt:lpstr>
      <vt:lpstr>Республиканский конкурс «Без срока давности»</vt:lpstr>
      <vt:lpstr>Региональный этап  Всероссийского конкурса.  Номинация «Судебные процессы СССР»</vt:lpstr>
      <vt:lpstr>Всероссийский конкурс  «История местного самоуправления моего края»</vt:lpstr>
      <vt:lpstr>Республиканский конкурс детских рисунков «Учителям посвящается»</vt:lpstr>
      <vt:lpstr>Республиканский творческий конкурс рисунков «Наука глазами детей»</vt:lpstr>
      <vt:lpstr>Всероссийский конкурс педагогического мастерства «Воспитание искусством-2024»</vt:lpstr>
      <vt:lpstr>Международный творческий конкурс «Покажи свой талант-2024» </vt:lpstr>
      <vt:lpstr>Муниципальный этап Всероссийского конкурса экологических проектов «Волонтеры могут все»</vt:lpstr>
      <vt:lpstr>Международный конкурс изобразительного и декоративно-прикладного искусства «Экология-2024» </vt:lpstr>
      <vt:lpstr>Всероссийский конкурс педагогического мастерства  «Педагог наставник-2024» </vt:lpstr>
      <vt:lpstr>Республиканский конкурс чтецов «Бессмертен подвиг героев»</vt:lpstr>
      <vt:lpstr>Республиканский  конкурс  рисунков «Гордимся славою Героев» </vt:lpstr>
      <vt:lpstr>Республиканский  конкурс видео-работ учащихся «Видео-взгляд»</vt:lpstr>
      <vt:lpstr>Республиканский  конкурс социальной рекламы </vt:lpstr>
      <vt:lpstr>Республиканский конкурс школьных музеев «Лучший школьный музей – 2023» </vt:lpstr>
      <vt:lpstr>Международный творческий конкурс к Женскому дню 8 марта </vt:lpstr>
      <vt:lpstr>Результаты регионального этапа ВСОШ  МКОУ СОШ №10  в текущем учебном году</vt:lpstr>
      <vt:lpstr>Призер регионального этапа ВСОШ по литературе Халимбекова С.Ю.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работы по выявлению талантливых и одаренных детей</dc:title>
  <dc:creator>Admin</dc:creator>
  <cp:lastModifiedBy>user</cp:lastModifiedBy>
  <cp:revision>14</cp:revision>
  <dcterms:created xsi:type="dcterms:W3CDTF">2024-08-19T09:04:18Z</dcterms:created>
  <dcterms:modified xsi:type="dcterms:W3CDTF">2024-08-21T14:34:23Z</dcterms:modified>
</cp:coreProperties>
</file>