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74" r:id="rId4"/>
    <p:sldId id="265" r:id="rId5"/>
    <p:sldId id="259" r:id="rId6"/>
    <p:sldId id="263" r:id="rId7"/>
    <p:sldId id="267" r:id="rId8"/>
    <p:sldId id="272" r:id="rId9"/>
    <p:sldId id="266" r:id="rId10"/>
    <p:sldId id="273" r:id="rId11"/>
    <p:sldId id="269" r:id="rId12"/>
    <p:sldId id="270" r:id="rId13"/>
    <p:sldId id="261" r:id="rId14"/>
    <p:sldId id="264" r:id="rId15"/>
    <p:sldId id="262" r:id="rId16"/>
    <p:sldId id="268" r:id="rId17"/>
    <p:sldId id="271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434" autoAdjust="0"/>
  </p:normalViewPr>
  <p:slideViewPr>
    <p:cSldViewPr snapToGrid="0">
      <p:cViewPr varScale="1">
        <p:scale>
          <a:sx n="67" d="100"/>
          <a:sy n="67" d="100"/>
        </p:scale>
        <p:origin x="78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8/24/2022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8/24/2022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8/24/2022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8/24/2022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8/24/2022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8/24/2022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8/24/2022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8/24/2022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8/24/2022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</a:rPr>
              <a:t>Особенности идеологической воспитательной работы с детьми дошкольного возраста.</a:t>
            </a:r>
            <a:endParaRPr lang="ru-RU" sz="4800" b="1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7066" y="4975411"/>
            <a:ext cx="8954746" cy="1210235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>Докладчик: </a:t>
            </a:r>
          </a:p>
          <a:p>
            <a:r>
              <a:rPr lang="ru-RU" b="1" dirty="0" smtClean="0">
                <a:solidFill>
                  <a:schemeClr val="tx1"/>
                </a:solidFill>
              </a:rPr>
              <a:t>Махмудова </a:t>
            </a:r>
            <a:r>
              <a:rPr lang="ru-RU" b="1" dirty="0" err="1" smtClean="0">
                <a:solidFill>
                  <a:schemeClr val="tx1"/>
                </a:solidFill>
              </a:rPr>
              <a:t>Асият</a:t>
            </a:r>
            <a:r>
              <a:rPr lang="ru-RU" b="1" dirty="0" smtClean="0">
                <a:solidFill>
                  <a:schemeClr val="tx1"/>
                </a:solidFill>
              </a:rPr>
              <a:t> </a:t>
            </a:r>
            <a:r>
              <a:rPr lang="ru-RU" b="1" dirty="0" err="1" smtClean="0">
                <a:solidFill>
                  <a:schemeClr val="tx1"/>
                </a:solidFill>
              </a:rPr>
              <a:t>Мусаевна</a:t>
            </a:r>
            <a:endParaRPr lang="ru-RU" b="1" dirty="0" smtClean="0">
              <a:solidFill>
                <a:schemeClr val="tx1"/>
              </a:solidFill>
            </a:endParaRPr>
          </a:p>
          <a:p>
            <a:r>
              <a:rPr lang="ru-RU" b="1" dirty="0" smtClean="0">
                <a:solidFill>
                  <a:schemeClr val="tx1"/>
                </a:solidFill>
              </a:rPr>
              <a:t>Воспитатель МКДОУ ЦРР д\с №12</a:t>
            </a:r>
            <a:endParaRPr lang="ru-RU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649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714" y="142875"/>
            <a:ext cx="11712863" cy="6442075"/>
          </a:xfrm>
        </p:spPr>
      </p:pic>
    </p:spTree>
    <p:extLst>
      <p:ext uri="{BB962C8B-B14F-4D97-AF65-F5344CB8AC3E}">
        <p14:creationId xmlns:p14="http://schemas.microsoft.com/office/powerpoint/2010/main" val="999775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WhatsApp Video 2022-08-23 at 14.13.55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900011" y="315912"/>
            <a:ext cx="4637088" cy="6181940"/>
          </a:xfrm>
        </p:spPr>
      </p:pic>
    </p:spTree>
    <p:extLst>
      <p:ext uri="{BB962C8B-B14F-4D97-AF65-F5344CB8AC3E}">
        <p14:creationId xmlns:p14="http://schemas.microsoft.com/office/powerpoint/2010/main" val="2969064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 vol="80000" mute="1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2964" y="114300"/>
            <a:ext cx="10801350" cy="1816100"/>
          </a:xfrm>
        </p:spPr>
        <p:txBody>
          <a:bodyPr>
            <a:norm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</a:rPr>
              <a:t>ООД  </a:t>
            </a:r>
            <a:r>
              <a:rPr lang="ru-RU" b="1" dirty="0" smtClean="0">
                <a:solidFill>
                  <a:srgbClr val="FF0000"/>
                </a:solidFill>
              </a:rPr>
              <a:t>«Дагестан-мой край родной» </a:t>
            </a:r>
            <a:r>
              <a:rPr lang="ru-RU" b="1" dirty="0" smtClean="0">
                <a:solidFill>
                  <a:srgbClr val="FF0000"/>
                </a:solidFill>
              </a:rPr>
              <a:t/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>«Мелодия </a:t>
            </a:r>
            <a:r>
              <a:rPr lang="ru-RU" b="1" dirty="0" err="1">
                <a:solidFill>
                  <a:srgbClr val="FF0000"/>
                </a:solidFill>
              </a:rPr>
              <a:t>балхарского</a:t>
            </a:r>
            <a:r>
              <a:rPr lang="ru-RU" b="1" dirty="0">
                <a:solidFill>
                  <a:srgbClr val="FF0000"/>
                </a:solidFill>
              </a:rPr>
              <a:t>  кувшина»</a:t>
            </a:r>
            <a:br>
              <a:rPr lang="ru-RU" b="1" dirty="0">
                <a:solidFill>
                  <a:srgbClr val="FF0000"/>
                </a:solidFill>
              </a:rPr>
            </a:b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38183" y="1546412"/>
            <a:ext cx="6087281" cy="5109882"/>
          </a:xfrm>
          <a:prstGeom prst="rect">
            <a:avLst/>
          </a:prstGeo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225464" y="2699870"/>
            <a:ext cx="5821441" cy="3956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5377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4985" y="114300"/>
            <a:ext cx="8596668" cy="1714725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Создание плаката «Голубь мира»</a:t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>и письма ветеранам 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24" t="12198" r="1124" b="16481"/>
          <a:stretch/>
        </p:blipFill>
        <p:spPr>
          <a:xfrm>
            <a:off x="312669" y="1829025"/>
            <a:ext cx="6460713" cy="40002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275" b="8128"/>
          <a:stretch/>
        </p:blipFill>
        <p:spPr>
          <a:xfrm>
            <a:off x="7321551" y="1928421"/>
            <a:ext cx="4183062" cy="30575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34637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171450"/>
            <a:ext cx="8596668" cy="1758950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«</a:t>
            </a:r>
            <a:r>
              <a:rPr lang="ru-RU" b="1" dirty="0" smtClean="0">
                <a:solidFill>
                  <a:srgbClr val="FF0000"/>
                </a:solidFill>
              </a:rPr>
              <a:t>Знатоки </a:t>
            </a:r>
            <a:r>
              <a:rPr lang="ru-RU" b="1" dirty="0" smtClean="0">
                <a:solidFill>
                  <a:srgbClr val="FF0000"/>
                </a:solidFill>
              </a:rPr>
              <a:t>родного </a:t>
            </a:r>
            <a:r>
              <a:rPr lang="ru-RU" b="1" dirty="0" smtClean="0">
                <a:solidFill>
                  <a:srgbClr val="FF0000"/>
                </a:solidFill>
              </a:rPr>
              <a:t>края»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70"/>
          <a:stretch/>
        </p:blipFill>
        <p:spPr>
          <a:xfrm>
            <a:off x="18869" y="1016855"/>
            <a:ext cx="4343400" cy="54860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 rotWithShape="1">
          <a:blip r:embed="rId3"/>
          <a:srcRect b="18126"/>
          <a:stretch/>
        </p:blipFill>
        <p:spPr>
          <a:xfrm>
            <a:off x="4216329" y="1473628"/>
            <a:ext cx="3967340" cy="433705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83669" y="1016855"/>
            <a:ext cx="4197460" cy="5628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640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228600"/>
            <a:ext cx="8596668" cy="1701800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Экскурсия к вечному огню</a:t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>«Эхо победы»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97911" y="1930400"/>
            <a:ext cx="7125224" cy="4014788"/>
          </a:xfrm>
          <a:prstGeom prst="rect">
            <a:avLst/>
          </a:prstGeom>
        </p:spPr>
      </p:pic>
      <p:pic>
        <p:nvPicPr>
          <p:cNvPr id="4" name="Объект 3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536482" y="1358892"/>
            <a:ext cx="4433886" cy="5374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684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157163"/>
            <a:ext cx="8596668" cy="1773237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Экскурсия  </a:t>
            </a:r>
            <a:r>
              <a:rPr lang="ru-RU" b="1" dirty="0" smtClean="0">
                <a:solidFill>
                  <a:srgbClr val="FF0000"/>
                </a:solidFill>
              </a:rPr>
              <a:t>в </a:t>
            </a:r>
            <a:r>
              <a:rPr lang="ru-RU" b="1" dirty="0" smtClean="0">
                <a:solidFill>
                  <a:srgbClr val="FF0000"/>
                </a:solidFill>
              </a:rPr>
              <a:t>парк </a:t>
            </a:r>
            <a:r>
              <a:rPr lang="ru-RU" b="1" dirty="0" smtClean="0">
                <a:solidFill>
                  <a:srgbClr val="FF0000"/>
                </a:solidFill>
              </a:rPr>
              <a:t>«Победы» 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060"/>
          <a:stretch/>
        </p:blipFill>
        <p:spPr>
          <a:xfrm>
            <a:off x="193521" y="884158"/>
            <a:ext cx="5604717" cy="59738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2745" y="1587500"/>
            <a:ext cx="4708008" cy="48133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41389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0138" y="192500"/>
            <a:ext cx="9478229" cy="672353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Экскурсия этнографический музей в ГДК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" t="-602" r="5669" b="602"/>
          <a:stretch/>
        </p:blipFill>
        <p:spPr>
          <a:xfrm>
            <a:off x="524903" y="1537206"/>
            <a:ext cx="5790172" cy="44643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6700" y="957610"/>
            <a:ext cx="4114338" cy="30857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5074" y="2992772"/>
            <a:ext cx="2771775" cy="3769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608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100013"/>
            <a:ext cx="10181167" cy="1830387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Семинар-практикум «Современные </a:t>
            </a:r>
            <a:r>
              <a:rPr lang="ru-RU" sz="2800" b="1" dirty="0">
                <a:solidFill>
                  <a:srgbClr val="FF0000"/>
                </a:solidFill>
              </a:rPr>
              <a:t>подходы к организации нравственно-патриотическому воспитанию </a:t>
            </a:r>
            <a:r>
              <a:rPr lang="ru-RU" sz="2800" b="1" dirty="0" smtClean="0">
                <a:solidFill>
                  <a:srgbClr val="FF0000"/>
                </a:solidFill>
              </a:rPr>
              <a:t>дошкольников» </a:t>
            </a:r>
            <a:endParaRPr lang="ru-RU" sz="2800" b="1" dirty="0">
              <a:solidFill>
                <a:srgbClr val="FF0000"/>
              </a:solidFill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192"/>
          <a:stretch/>
        </p:blipFill>
        <p:spPr>
          <a:xfrm>
            <a:off x="7883525" y="3802560"/>
            <a:ext cx="4308475" cy="28697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9" r="2817" b="16544"/>
          <a:stretch/>
        </p:blipFill>
        <p:spPr>
          <a:xfrm>
            <a:off x="7900988" y="1015206"/>
            <a:ext cx="4271962" cy="28201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25" b="10145"/>
          <a:stretch/>
        </p:blipFill>
        <p:spPr>
          <a:xfrm>
            <a:off x="185264" y="1792885"/>
            <a:ext cx="4035841" cy="32791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854"/>
          <a:stretch/>
        </p:blipFill>
        <p:spPr>
          <a:xfrm>
            <a:off x="4127991" y="2749251"/>
            <a:ext cx="3671395" cy="34658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78671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100013"/>
            <a:ext cx="10695516" cy="1214437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FF0000"/>
                </a:solidFill>
              </a:rPr>
              <a:t>Всероссийский конкурс "Культура и </a:t>
            </a:r>
            <a:r>
              <a:rPr lang="ru-RU" b="1" dirty="0" smtClean="0">
                <a:solidFill>
                  <a:srgbClr val="FF0000"/>
                </a:solidFill>
              </a:rPr>
              <a:t>история </a:t>
            </a:r>
            <a:r>
              <a:rPr lang="ru-RU" b="1" dirty="0">
                <a:solidFill>
                  <a:srgbClr val="FF0000"/>
                </a:solidFill>
              </a:rPr>
              <a:t>республики Дагестан"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250" y="2386013"/>
            <a:ext cx="7860430" cy="44214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93" r="6136" b="15829"/>
          <a:stretch/>
        </p:blipFill>
        <p:spPr>
          <a:xfrm>
            <a:off x="7166595" y="1171576"/>
            <a:ext cx="5170553" cy="28642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988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2887" y="152400"/>
            <a:ext cx="11058525" cy="1320800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Выставки: «Помним и чтим», «Техника и мощь», «Национальные костюмы народов Дагестана»</a:t>
            </a:r>
            <a:br>
              <a:rPr lang="ru-RU" sz="2800" b="1" dirty="0" smtClean="0">
                <a:solidFill>
                  <a:srgbClr val="FF0000"/>
                </a:solidFill>
              </a:rPr>
            </a:br>
            <a:endParaRPr lang="ru-RU" sz="2800" b="1" dirty="0">
              <a:solidFill>
                <a:srgbClr val="FF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3078" y="2085057"/>
            <a:ext cx="4458922" cy="33441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Объект 2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620" y="1691676"/>
            <a:ext cx="4184650" cy="37375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73" b="8826"/>
          <a:stretch/>
        </p:blipFill>
        <p:spPr>
          <a:xfrm>
            <a:off x="4427537" y="1028701"/>
            <a:ext cx="3391670" cy="31718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537" y="3987410"/>
            <a:ext cx="3436937" cy="29217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65572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228600"/>
            <a:ext cx="9452504" cy="1701800"/>
          </a:xfrm>
        </p:spPr>
        <p:txBody>
          <a:bodyPr>
            <a:norm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</a:rPr>
              <a:t>Театрализованное представление   Кавказской сказки "</a:t>
            </a:r>
            <a:r>
              <a:rPr lang="ru-RU" b="1" dirty="0" err="1">
                <a:solidFill>
                  <a:srgbClr val="FF0000"/>
                </a:solidFill>
              </a:rPr>
              <a:t>Шейдулла</a:t>
            </a:r>
            <a:r>
              <a:rPr lang="ru-RU" b="1" dirty="0">
                <a:solidFill>
                  <a:srgbClr val="FF0000"/>
                </a:solidFill>
              </a:rPr>
              <a:t> - Лентяй"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190" y="1585783"/>
            <a:ext cx="5403935" cy="33434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Объект 8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5821" y="2475253"/>
            <a:ext cx="6926179" cy="41684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81800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0"/>
            <a:ext cx="10366904" cy="1930400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Музыкально-театрализованное представление «День земли»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9147" y="2057401"/>
            <a:ext cx="6649319" cy="37424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Объект 7"/>
          <p:cNvPicPr>
            <a:picLocks noGrp="1" noChangeAspect="1"/>
          </p:cNvPicPr>
          <p:nvPr>
            <p:ph sz="half"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594" b="23322"/>
          <a:stretch/>
        </p:blipFill>
        <p:spPr>
          <a:xfrm>
            <a:off x="677333" y="1314450"/>
            <a:ext cx="4984071" cy="48846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25281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782711"/>
            <a:ext cx="8596668" cy="13208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                                </a:t>
            </a:r>
            <a:r>
              <a:rPr lang="ru-RU" sz="4000" b="1" dirty="0" smtClean="0">
                <a:solidFill>
                  <a:srgbClr val="FF0000"/>
                </a:solidFill>
              </a:rPr>
              <a:t>Акция</a:t>
            </a:r>
            <a:r>
              <a:rPr lang="ru-RU" b="1" dirty="0" smtClean="0">
                <a:solidFill>
                  <a:srgbClr val="FF0000"/>
                </a:solidFill>
              </a:rPr>
              <a:t/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> "</a:t>
            </a:r>
            <a:r>
              <a:rPr lang="ru-RU" b="1" dirty="0">
                <a:solidFill>
                  <a:srgbClr val="FF0000"/>
                </a:solidFill>
              </a:rPr>
              <a:t>Шары в </a:t>
            </a:r>
            <a:r>
              <a:rPr lang="ru-RU" b="1" dirty="0" smtClean="0">
                <a:solidFill>
                  <a:srgbClr val="FF0000"/>
                </a:solidFill>
              </a:rPr>
              <a:t>небо</a:t>
            </a:r>
            <a:r>
              <a:rPr lang="ru-RU" b="1" dirty="0">
                <a:solidFill>
                  <a:srgbClr val="FF0000"/>
                </a:solidFill>
              </a:rPr>
              <a:t>»</a:t>
            </a:r>
            <a:br>
              <a:rPr lang="ru-RU" b="1" dirty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>                                         «</a:t>
            </a:r>
            <a:r>
              <a:rPr lang="ru-RU" b="1" dirty="0">
                <a:solidFill>
                  <a:srgbClr val="FF0000"/>
                </a:solidFill>
              </a:rPr>
              <a:t>Знамя победы»</a:t>
            </a:r>
            <a:br>
              <a:rPr lang="ru-RU" b="1" dirty="0">
                <a:solidFill>
                  <a:srgbClr val="FF0000"/>
                </a:solidFill>
              </a:rPr>
            </a:b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5668" y="2729276"/>
            <a:ext cx="6911109" cy="3887498"/>
          </a:xfrm>
        </p:spPr>
      </p:pic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 rotWithShape="1">
          <a:blip r:embed="rId3"/>
          <a:srcRect t="10027"/>
          <a:stretch/>
        </p:blipFill>
        <p:spPr>
          <a:xfrm>
            <a:off x="351108" y="2103511"/>
            <a:ext cx="4624560" cy="4513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872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0"/>
            <a:ext cx="8596668" cy="1185863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sz="4000" b="1" dirty="0" err="1" smtClean="0">
                <a:solidFill>
                  <a:srgbClr val="FF0000"/>
                </a:solidFill>
              </a:rPr>
              <a:t>Флешмоб</a:t>
            </a:r>
            <a:r>
              <a:rPr lang="ru-RU" sz="4000" b="1" dirty="0" smtClean="0">
                <a:solidFill>
                  <a:srgbClr val="FF0000"/>
                </a:solidFill>
              </a:rPr>
              <a:t> «Белая повязка»</a:t>
            </a:r>
            <a:endParaRPr lang="ru-RU" sz="4000" b="1" dirty="0">
              <a:solidFill>
                <a:srgbClr val="FF0000"/>
              </a:solidFill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84" y="1401763"/>
            <a:ext cx="10838391" cy="4519187"/>
          </a:xfrm>
        </p:spPr>
      </p:pic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 flipV="1">
            <a:off x="677334" y="5000625"/>
            <a:ext cx="308503" cy="30003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74435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7071"/>
            <a:ext cx="8596668" cy="1863329"/>
          </a:xfrm>
        </p:spPr>
        <p:txBody>
          <a:bodyPr/>
          <a:lstStyle/>
          <a:p>
            <a:r>
              <a:rPr lang="ru-RU" b="1" dirty="0" err="1" smtClean="0">
                <a:solidFill>
                  <a:srgbClr val="FF0000"/>
                </a:solidFill>
              </a:rPr>
              <a:t>Флешмоб</a:t>
            </a:r>
            <a:r>
              <a:rPr lang="ru-RU" b="1" dirty="0" smtClean="0">
                <a:solidFill>
                  <a:srgbClr val="FF0000"/>
                </a:solidFill>
              </a:rPr>
              <a:t>  </a:t>
            </a:r>
            <a:r>
              <a:rPr lang="ru-RU" b="1" dirty="0">
                <a:solidFill>
                  <a:srgbClr val="FF0000"/>
                </a:solidFill>
              </a:rPr>
              <a:t>"Окна  России"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587" y="1350774"/>
            <a:ext cx="3611443" cy="48152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658"/>
          <a:stretch/>
        </p:blipFill>
        <p:spPr>
          <a:xfrm>
            <a:off x="3852722" y="998734"/>
            <a:ext cx="3057243" cy="55238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2657" y="2690215"/>
            <a:ext cx="5095901" cy="40426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320"/>
          <a:stretch/>
        </p:blipFill>
        <p:spPr>
          <a:xfrm>
            <a:off x="7634098" y="90063"/>
            <a:ext cx="3016996" cy="25214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47829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480</TotalTime>
  <Words>111</Words>
  <Application>Microsoft Office PowerPoint</Application>
  <PresentationFormat>Широкоэкранный</PresentationFormat>
  <Paragraphs>18</Paragraphs>
  <Slides>17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1" baseType="lpstr">
      <vt:lpstr>Arial</vt:lpstr>
      <vt:lpstr>Trebuchet MS</vt:lpstr>
      <vt:lpstr>Wingdings 3</vt:lpstr>
      <vt:lpstr>Грань</vt:lpstr>
      <vt:lpstr>Особенности идеологической воспитательной работы с детьми дошкольного возраста.</vt:lpstr>
      <vt:lpstr>Презентация PowerPoint</vt:lpstr>
      <vt:lpstr>Презентация PowerPoint</vt:lpstr>
      <vt:lpstr>ООД  «Дагестан-мой край родной»  «Мелодия балхарского  кувшина» </vt:lpstr>
      <vt:lpstr>Создание плаката «Голубь мира» и письма ветеранам </vt:lpstr>
      <vt:lpstr>«Знатоки родного края»</vt:lpstr>
      <vt:lpstr>Экскурсия к вечному огню «Эхо победы»</vt:lpstr>
      <vt:lpstr>Экскурсия  в парк «Победы» </vt:lpstr>
      <vt:lpstr>Экскурсия этнографический музей в ГДК</vt:lpstr>
      <vt:lpstr>Семинар-практикум «Современные подходы к организации нравственно-патриотическому воспитанию дошкольников» </vt:lpstr>
      <vt:lpstr>Всероссийский конкурс "Культура и история республики Дагестан"</vt:lpstr>
      <vt:lpstr>Выставки: «Помним и чтим», «Техника и мощь», «Национальные костюмы народов Дагестана» </vt:lpstr>
      <vt:lpstr>Театрализованное представление   Кавказской сказки "Шейдулла - Лентяй"</vt:lpstr>
      <vt:lpstr>Музыкально-театрализованное представление «День земли»</vt:lpstr>
      <vt:lpstr>                                Акция  "Шары в небо»                                          «Знамя победы» </vt:lpstr>
      <vt:lpstr> Флешмоб «Белая повязка»</vt:lpstr>
      <vt:lpstr>Флешмоб  "Окна  России"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Особенности идеологической воспитательной работы с детьми дошкольного возраста.</dc:title>
  <dc:creator>Lenovo</dc:creator>
  <cp:lastModifiedBy>Lenovo</cp:lastModifiedBy>
  <cp:revision>38</cp:revision>
  <dcterms:created xsi:type="dcterms:W3CDTF">2022-08-22T18:21:17Z</dcterms:created>
  <dcterms:modified xsi:type="dcterms:W3CDTF">2022-08-24T11:20:19Z</dcterms:modified>
</cp:coreProperties>
</file>