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70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C43F1-A6BF-4807-8A02-00CA4905AD33}" type="datetimeFigureOut">
              <a:rPr lang="ru-RU" smtClean="0"/>
              <a:t>23.08.2022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D55A071-1563-4EE3-9179-B39991093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68349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C43F1-A6BF-4807-8A02-00CA4905AD33}" type="datetimeFigureOut">
              <a:rPr lang="ru-RU" smtClean="0"/>
              <a:t>23.08.2022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5A071-1563-4EE3-9179-B39991093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0342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C43F1-A6BF-4807-8A02-00CA4905AD33}" type="datetimeFigureOut">
              <a:rPr lang="ru-RU" smtClean="0"/>
              <a:t>23.08.2022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D55A071-1563-4EE3-9179-B39991093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6264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C43F1-A6BF-4807-8A02-00CA4905AD33}" type="datetimeFigureOut">
              <a:rPr lang="ru-RU" smtClean="0"/>
              <a:t>23.08.2022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D55A071-1563-4EE3-9179-B39991093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3349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C43F1-A6BF-4807-8A02-00CA4905AD33}" type="datetimeFigureOut">
              <a:rPr lang="ru-RU" smtClean="0"/>
              <a:t>23.08.2022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D55A071-1563-4EE3-9179-B39991093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8104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C43F1-A6BF-4807-8A02-00CA4905AD33}" type="datetimeFigureOut">
              <a:rPr lang="ru-RU" smtClean="0"/>
              <a:t>23.08.2022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5A071-1563-4EE3-9179-B39991093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3905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C43F1-A6BF-4807-8A02-00CA4905AD33}" type="datetimeFigureOut">
              <a:rPr lang="ru-RU" smtClean="0"/>
              <a:t>23.08.2022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5A071-1563-4EE3-9179-B39991093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6583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C43F1-A6BF-4807-8A02-00CA4905AD33}" type="datetimeFigureOut">
              <a:rPr lang="ru-RU" smtClean="0"/>
              <a:t>23.08.2022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5A071-1563-4EE3-9179-B39991093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8937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C43F1-A6BF-4807-8A02-00CA4905AD33}" type="datetimeFigureOut">
              <a:rPr lang="ru-RU" smtClean="0"/>
              <a:t>23.08.2022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D55A071-1563-4EE3-9179-B39991093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6576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C43F1-A6BF-4807-8A02-00CA4905AD33}" type="datetimeFigureOut">
              <a:rPr lang="ru-RU" smtClean="0"/>
              <a:t>23.08.2022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D55A071-1563-4EE3-9179-B39991093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5478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C43F1-A6BF-4807-8A02-00CA4905AD33}" type="datetimeFigureOut">
              <a:rPr lang="ru-RU" smtClean="0"/>
              <a:t>23.08.2022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D55A071-1563-4EE3-9179-B399910939F1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6405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C43F1-A6BF-4807-8A02-00CA4905AD33}" type="datetimeFigureOut">
              <a:rPr lang="ru-RU" smtClean="0"/>
              <a:t>23.08.2022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D55A071-1563-4EE3-9179-B39991093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81107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C43F1-A6BF-4807-8A02-00CA4905AD33}" type="datetimeFigureOut">
              <a:rPr lang="ru-RU" smtClean="0"/>
              <a:t>23.08.2022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D55A071-1563-4EE3-9179-B399910939F1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18464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C43F1-A6BF-4807-8A02-00CA4905AD33}" type="datetimeFigureOut">
              <a:rPr lang="ru-RU" smtClean="0"/>
              <a:t>23.08.2022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D55A071-1563-4EE3-9179-B39991093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60273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C43F1-A6BF-4807-8A02-00CA4905AD33}" type="datetimeFigureOut">
              <a:rPr lang="ru-RU" smtClean="0"/>
              <a:t>23.08.2022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5A071-1563-4EE3-9179-B39991093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1609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C43F1-A6BF-4807-8A02-00CA4905AD33}" type="datetimeFigureOut">
              <a:rPr lang="ru-RU" smtClean="0"/>
              <a:t>23.08.2022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5A071-1563-4EE3-9179-B39991093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8060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EC43F1-A6BF-4807-8A02-00CA4905AD33}" type="datetimeFigureOut">
              <a:rPr lang="ru-RU" smtClean="0"/>
              <a:t>23.08.2022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D55A071-1563-4EE3-9179-B39991093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2440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  <p:sldLayoutId id="2147483756" r:id="rId13"/>
    <p:sldLayoutId id="2147483757" r:id="rId14"/>
    <p:sldLayoutId id="2147483758" r:id="rId15"/>
    <p:sldLayoutId id="21474837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40194" y="599767"/>
            <a:ext cx="868188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идеологической работы с детьми (обучающимися) и педагогическими работниками в образовательных организациях города Избербаш Республики Дагестан.</a:t>
            </a:r>
            <a:endParaRPr lang="ru-RU" sz="3600" b="1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81135" y="4090219"/>
            <a:ext cx="48768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Докладчик: </a:t>
            </a:r>
            <a:r>
              <a:rPr lang="ru-RU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Омарова</a:t>
            </a: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Д.М.</a:t>
            </a:r>
          </a:p>
          <a:p>
            <a:pPr algn="r"/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английского языка</a:t>
            </a:r>
          </a:p>
          <a:p>
            <a:pPr algn="r"/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МКОУ «СОШ № 8» </a:t>
            </a:r>
            <a:endParaRPr lang="ru-RU" sz="2800" b="1" i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Избербаш</a:t>
            </a:r>
          </a:p>
        </p:txBody>
      </p:sp>
    </p:spTree>
    <p:extLst>
      <p:ext uri="{BB962C8B-B14F-4D97-AF65-F5344CB8AC3E}">
        <p14:creationId xmlns:p14="http://schemas.microsoft.com/office/powerpoint/2010/main" val="3192476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80823" y="489845"/>
            <a:ext cx="9015960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сегодняшний день Министерством просвещения Российской Федерации создаются и реализуются различные проекты, направленные на патриотическое и духовно-нравственное воспитание школьников. </a:t>
            </a:r>
            <a:r>
              <a:rPr lang="ru-RU" sz="2400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400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именно</a:t>
            </a:r>
            <a:r>
              <a:rPr lang="ru-RU" sz="2400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Церемония 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поднятия (спуска) Государственного 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флага 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Федерации.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«Разговоры 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важном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Российское 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движение детей и молодежи.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Советник 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воспитанию и взаимодействию с детскими общественными объединениями.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Историческое 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просвещение.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Школьный 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театр.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Школьные 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спортивные клубы.</a:t>
            </a:r>
          </a:p>
        </p:txBody>
      </p:sp>
    </p:spTree>
    <p:extLst>
      <p:ext uri="{BB962C8B-B14F-4D97-AF65-F5344CB8AC3E}">
        <p14:creationId xmlns:p14="http://schemas.microsoft.com/office/powerpoint/2010/main" val="349489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push dir="u"/>
      </p:transition>
    </mc:Choice>
    <mc:Fallback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https://seyminfo.ru/wp-content/uploads/2020/12/150554-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937"/>
            <a:ext cx="12277619" cy="694738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61061" y="1910993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845940" y="695275"/>
            <a:ext cx="6585737" cy="317009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Должность советника директора по воспитательной работе</a:t>
            </a:r>
          </a:p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появится в 5 пилотных школах нашего города.</a:t>
            </a:r>
            <a:endParaRPr 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1889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5527"/>
            <a:ext cx="12275820" cy="6883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162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0308" y="298762"/>
            <a:ext cx="2328281" cy="321923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4611" y="3922468"/>
            <a:ext cx="2913114" cy="204694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3607" y="298762"/>
            <a:ext cx="2326538" cy="322303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0145" y="3725864"/>
            <a:ext cx="2116158" cy="295415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212" y="3642098"/>
            <a:ext cx="2211979" cy="305253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191" y="298762"/>
            <a:ext cx="2321253" cy="321880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44" y="317949"/>
            <a:ext cx="2315978" cy="3220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6954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89838" y="139631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655805" y="259491"/>
            <a:ext cx="10320710" cy="61042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ru-RU" sz="3200" b="1" u="sng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 же входит в основные задачи советников? </a:t>
            </a:r>
            <a:endParaRPr lang="ru-RU" sz="2400" b="1" u="sng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увеличение интереса школьников к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образовательному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процессу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воспитание всесторонне развитых личностей на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основе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духовно-нравственных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традиций;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организация внеурочной деятельности;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выявление и поддержка способностей и талантов детей;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условий для успешной социализации школьников;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вовлечение детей в юнармейские программы. </a:t>
            </a:r>
            <a:endParaRPr lang="ru-RU" sz="20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2757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837036" y="1008447"/>
            <a:ext cx="881448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sz="44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«Научить патриотизму невозможно, но создать условия для его формирования мы можем и обязаны».</a:t>
            </a:r>
            <a:endParaRPr lang="ru-RU" sz="3600" b="1" i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4925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143</TotalTime>
  <Words>184</Words>
  <Application>Microsoft Office PowerPoint</Application>
  <PresentationFormat>Широкоэкранный</PresentationFormat>
  <Paragraphs>26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5" baseType="lpstr">
      <vt:lpstr>Arial</vt:lpstr>
      <vt:lpstr>Calibri</vt:lpstr>
      <vt:lpstr>Century Gothic</vt:lpstr>
      <vt:lpstr>Symbol</vt:lpstr>
      <vt:lpstr>Times New Roman</vt:lpstr>
      <vt:lpstr>Wingdings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Джамиля</dc:creator>
  <cp:lastModifiedBy>Джамиля</cp:lastModifiedBy>
  <cp:revision>9</cp:revision>
  <dcterms:created xsi:type="dcterms:W3CDTF">2022-08-23T12:06:36Z</dcterms:created>
  <dcterms:modified xsi:type="dcterms:W3CDTF">2022-08-23T19:50:00Z</dcterms:modified>
</cp:coreProperties>
</file>