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6" r:id="rId2"/>
    <p:sldId id="277" r:id="rId3"/>
    <p:sldId id="269" r:id="rId4"/>
    <p:sldId id="260" r:id="rId5"/>
    <p:sldId id="261" r:id="rId6"/>
    <p:sldId id="270" r:id="rId7"/>
    <p:sldId id="272" r:id="rId8"/>
    <p:sldId id="275" r:id="rId9"/>
    <p:sldId id="274" r:id="rId10"/>
    <p:sldId id="262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 varScale="1">
        <p:scale>
          <a:sx n="72" d="100"/>
          <a:sy n="72" d="100"/>
        </p:scale>
        <p:origin x="-11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88D57F24-FE7A-4F4C-B241-9F3008C5440F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D077585-88FA-448F-8A22-38BE8BE131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4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ya\Downloads\WhatsApp Image 2022-08-25 at 13.48.1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916832"/>
            <a:ext cx="7272808" cy="494116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375582"/>
          </a:xfrm>
        </p:spPr>
        <p:txBody>
          <a:bodyPr>
            <a:noAutofit/>
          </a:bodyPr>
          <a:lstStyle/>
          <a:p>
            <a:pPr marL="0" lvl="0" algn="ctr" eaLnBrk="0" fontAlgn="base" hangingPunct="0">
              <a:spcAft>
                <a:spcPct val="0"/>
              </a:spcAft>
            </a:pPr>
            <a:r>
              <a:rPr lang="ru-RU" sz="2800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/>
            </a:r>
            <a:br>
              <a:rPr lang="ru-RU" sz="2800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</a:br>
            <a:r>
              <a:rPr lang="ru-RU" sz="2800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Федеральный </a:t>
            </a:r>
            <a:r>
              <a:rPr lang="ru-RU" sz="2800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проект </a:t>
            </a:r>
            <a:r>
              <a:rPr lang="ru-RU" sz="2800" b="1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«Цифровая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образовательная среда»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284984"/>
          </a:xfrm>
        </p:spPr>
        <p:txBody>
          <a:bodyPr>
            <a:normAutofit fontScale="90000"/>
          </a:bodyPr>
          <a:lstStyle/>
          <a:p>
            <a:pPr marL="0" lvl="0" indent="500063" algn="l" fontAlgn="base">
              <a:spcAft>
                <a:spcPct val="0"/>
              </a:spcAft>
            </a:pPr>
            <a:r>
              <a:rPr lang="ru-RU" sz="2200" b="1" dirty="0" smtClean="0"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Цель 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проекта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создание условий для внедрения к 2024 году современной и безопасной цифровой образовательной среды, обеспечивающей формирование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ценности </a:t>
            </a:r>
            <a:r>
              <a:rPr lang="ru-RU" sz="2200" dirty="0" smtClean="0"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 саморазвитию и самообразованию у обучающихся образовательных организаций всех видов и уровней, путем обновления информационно-коммуникационной инфраструктуры, подготовки кадров, создания федеральной цифровой платформы</a:t>
            </a:r>
            <a:r>
              <a:rPr lang="ru-RU" sz="1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marya\Downloads\WhatsApp Image 2022-08-25 at 12.33.0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36911"/>
            <a:ext cx="7488832" cy="4221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2276872"/>
            <a:ext cx="11052720" cy="4787900"/>
            <a:chOff x="0" y="3259"/>
            <a:chExt cx="19200" cy="754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6283"/>
              <a:ext cx="19200" cy="4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0" y="3259"/>
              <a:ext cx="3531" cy="6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9" name="Freeform 5"/>
            <p:cNvSpPr>
              <a:spLocks/>
            </p:cNvSpPr>
            <p:nvPr/>
          </p:nvSpPr>
          <p:spPr bwMode="auto">
            <a:xfrm>
              <a:off x="283" y="3312"/>
              <a:ext cx="3346" cy="6068"/>
            </a:xfrm>
            <a:custGeom>
              <a:avLst/>
              <a:gdLst/>
              <a:ahLst/>
              <a:cxnLst>
                <a:cxn ang="0">
                  <a:pos x="2788" y="0"/>
                </a:cxn>
                <a:cxn ang="0">
                  <a:pos x="558" y="0"/>
                </a:cxn>
                <a:cxn ang="0">
                  <a:pos x="482" y="5"/>
                </a:cxn>
                <a:cxn ang="0">
                  <a:pos x="410" y="20"/>
                </a:cxn>
                <a:cxn ang="0">
                  <a:pos x="341" y="44"/>
                </a:cxn>
                <a:cxn ang="0">
                  <a:pos x="276" y="76"/>
                </a:cxn>
                <a:cxn ang="0">
                  <a:pos x="217" y="116"/>
                </a:cxn>
                <a:cxn ang="0">
                  <a:pos x="164" y="163"/>
                </a:cxn>
                <a:cxn ang="0">
                  <a:pos x="116" y="217"/>
                </a:cxn>
                <a:cxn ang="0">
                  <a:pos x="76" y="276"/>
                </a:cxn>
                <a:cxn ang="0">
                  <a:pos x="44" y="341"/>
                </a:cxn>
                <a:cxn ang="0">
                  <a:pos x="20" y="409"/>
                </a:cxn>
                <a:cxn ang="0">
                  <a:pos x="5" y="482"/>
                </a:cxn>
                <a:cxn ang="0">
                  <a:pos x="0" y="558"/>
                </a:cxn>
                <a:cxn ang="0">
                  <a:pos x="0" y="5510"/>
                </a:cxn>
                <a:cxn ang="0">
                  <a:pos x="5" y="5585"/>
                </a:cxn>
                <a:cxn ang="0">
                  <a:pos x="20" y="5658"/>
                </a:cxn>
                <a:cxn ang="0">
                  <a:pos x="44" y="5727"/>
                </a:cxn>
                <a:cxn ang="0">
                  <a:pos x="76" y="5791"/>
                </a:cxn>
                <a:cxn ang="0">
                  <a:pos x="116" y="5850"/>
                </a:cxn>
                <a:cxn ang="0">
                  <a:pos x="164" y="5904"/>
                </a:cxn>
                <a:cxn ang="0">
                  <a:pos x="217" y="5951"/>
                </a:cxn>
                <a:cxn ang="0">
                  <a:pos x="276" y="5991"/>
                </a:cxn>
                <a:cxn ang="0">
                  <a:pos x="341" y="6023"/>
                </a:cxn>
                <a:cxn ang="0">
                  <a:pos x="410" y="6047"/>
                </a:cxn>
                <a:cxn ang="0">
                  <a:pos x="482" y="6062"/>
                </a:cxn>
                <a:cxn ang="0">
                  <a:pos x="558" y="6067"/>
                </a:cxn>
                <a:cxn ang="0">
                  <a:pos x="2788" y="6067"/>
                </a:cxn>
                <a:cxn ang="0">
                  <a:pos x="2864" y="6062"/>
                </a:cxn>
                <a:cxn ang="0">
                  <a:pos x="2936" y="6047"/>
                </a:cxn>
                <a:cxn ang="0">
                  <a:pos x="3005" y="6023"/>
                </a:cxn>
                <a:cxn ang="0">
                  <a:pos x="3070" y="5991"/>
                </a:cxn>
                <a:cxn ang="0">
                  <a:pos x="3129" y="5951"/>
                </a:cxn>
                <a:cxn ang="0">
                  <a:pos x="3182" y="5904"/>
                </a:cxn>
                <a:cxn ang="0">
                  <a:pos x="3230" y="5850"/>
                </a:cxn>
                <a:cxn ang="0">
                  <a:pos x="3270" y="5791"/>
                </a:cxn>
                <a:cxn ang="0">
                  <a:pos x="3302" y="5727"/>
                </a:cxn>
                <a:cxn ang="0">
                  <a:pos x="3326" y="5658"/>
                </a:cxn>
                <a:cxn ang="0">
                  <a:pos x="3341" y="5585"/>
                </a:cxn>
                <a:cxn ang="0">
                  <a:pos x="3346" y="5510"/>
                </a:cxn>
                <a:cxn ang="0">
                  <a:pos x="3346" y="558"/>
                </a:cxn>
                <a:cxn ang="0">
                  <a:pos x="3341" y="482"/>
                </a:cxn>
                <a:cxn ang="0">
                  <a:pos x="3326" y="409"/>
                </a:cxn>
                <a:cxn ang="0">
                  <a:pos x="3302" y="341"/>
                </a:cxn>
                <a:cxn ang="0">
                  <a:pos x="3270" y="276"/>
                </a:cxn>
                <a:cxn ang="0">
                  <a:pos x="3230" y="217"/>
                </a:cxn>
                <a:cxn ang="0">
                  <a:pos x="3182" y="163"/>
                </a:cxn>
                <a:cxn ang="0">
                  <a:pos x="3129" y="116"/>
                </a:cxn>
                <a:cxn ang="0">
                  <a:pos x="3070" y="76"/>
                </a:cxn>
                <a:cxn ang="0">
                  <a:pos x="3005" y="44"/>
                </a:cxn>
                <a:cxn ang="0">
                  <a:pos x="2936" y="20"/>
                </a:cxn>
                <a:cxn ang="0">
                  <a:pos x="2864" y="5"/>
                </a:cxn>
                <a:cxn ang="0">
                  <a:pos x="2788" y="0"/>
                </a:cxn>
              </a:cxnLst>
              <a:rect l="0" t="0" r="r" b="b"/>
              <a:pathLst>
                <a:path w="3346" h="6068">
                  <a:moveTo>
                    <a:pt x="2788" y="0"/>
                  </a:moveTo>
                  <a:lnTo>
                    <a:pt x="558" y="0"/>
                  </a:lnTo>
                  <a:lnTo>
                    <a:pt x="482" y="5"/>
                  </a:lnTo>
                  <a:lnTo>
                    <a:pt x="410" y="20"/>
                  </a:lnTo>
                  <a:lnTo>
                    <a:pt x="341" y="44"/>
                  </a:lnTo>
                  <a:lnTo>
                    <a:pt x="276" y="76"/>
                  </a:lnTo>
                  <a:lnTo>
                    <a:pt x="217" y="116"/>
                  </a:lnTo>
                  <a:lnTo>
                    <a:pt x="164" y="163"/>
                  </a:lnTo>
                  <a:lnTo>
                    <a:pt x="116" y="217"/>
                  </a:lnTo>
                  <a:lnTo>
                    <a:pt x="76" y="276"/>
                  </a:lnTo>
                  <a:lnTo>
                    <a:pt x="44" y="341"/>
                  </a:lnTo>
                  <a:lnTo>
                    <a:pt x="20" y="409"/>
                  </a:lnTo>
                  <a:lnTo>
                    <a:pt x="5" y="482"/>
                  </a:lnTo>
                  <a:lnTo>
                    <a:pt x="0" y="558"/>
                  </a:lnTo>
                  <a:lnTo>
                    <a:pt x="0" y="5510"/>
                  </a:lnTo>
                  <a:lnTo>
                    <a:pt x="5" y="5585"/>
                  </a:lnTo>
                  <a:lnTo>
                    <a:pt x="20" y="5658"/>
                  </a:lnTo>
                  <a:lnTo>
                    <a:pt x="44" y="5727"/>
                  </a:lnTo>
                  <a:lnTo>
                    <a:pt x="76" y="5791"/>
                  </a:lnTo>
                  <a:lnTo>
                    <a:pt x="116" y="5850"/>
                  </a:lnTo>
                  <a:lnTo>
                    <a:pt x="164" y="5904"/>
                  </a:lnTo>
                  <a:lnTo>
                    <a:pt x="217" y="5951"/>
                  </a:lnTo>
                  <a:lnTo>
                    <a:pt x="276" y="5991"/>
                  </a:lnTo>
                  <a:lnTo>
                    <a:pt x="341" y="6023"/>
                  </a:lnTo>
                  <a:lnTo>
                    <a:pt x="410" y="6047"/>
                  </a:lnTo>
                  <a:lnTo>
                    <a:pt x="482" y="6062"/>
                  </a:lnTo>
                  <a:lnTo>
                    <a:pt x="558" y="6067"/>
                  </a:lnTo>
                  <a:lnTo>
                    <a:pt x="2788" y="6067"/>
                  </a:lnTo>
                  <a:lnTo>
                    <a:pt x="2864" y="6062"/>
                  </a:lnTo>
                  <a:lnTo>
                    <a:pt x="2936" y="6047"/>
                  </a:lnTo>
                  <a:lnTo>
                    <a:pt x="3005" y="6023"/>
                  </a:lnTo>
                  <a:lnTo>
                    <a:pt x="3070" y="5991"/>
                  </a:lnTo>
                  <a:lnTo>
                    <a:pt x="3129" y="5951"/>
                  </a:lnTo>
                  <a:lnTo>
                    <a:pt x="3182" y="5904"/>
                  </a:lnTo>
                  <a:lnTo>
                    <a:pt x="3230" y="5850"/>
                  </a:lnTo>
                  <a:lnTo>
                    <a:pt x="3270" y="5791"/>
                  </a:lnTo>
                  <a:lnTo>
                    <a:pt x="3302" y="5727"/>
                  </a:lnTo>
                  <a:lnTo>
                    <a:pt x="3326" y="5658"/>
                  </a:lnTo>
                  <a:lnTo>
                    <a:pt x="3341" y="5585"/>
                  </a:lnTo>
                  <a:lnTo>
                    <a:pt x="3346" y="5510"/>
                  </a:lnTo>
                  <a:lnTo>
                    <a:pt x="3346" y="558"/>
                  </a:lnTo>
                  <a:lnTo>
                    <a:pt x="3341" y="482"/>
                  </a:lnTo>
                  <a:lnTo>
                    <a:pt x="3326" y="409"/>
                  </a:lnTo>
                  <a:lnTo>
                    <a:pt x="3302" y="341"/>
                  </a:lnTo>
                  <a:lnTo>
                    <a:pt x="3270" y="276"/>
                  </a:lnTo>
                  <a:lnTo>
                    <a:pt x="3230" y="217"/>
                  </a:lnTo>
                  <a:lnTo>
                    <a:pt x="3182" y="163"/>
                  </a:lnTo>
                  <a:lnTo>
                    <a:pt x="3129" y="116"/>
                  </a:lnTo>
                  <a:lnTo>
                    <a:pt x="3070" y="76"/>
                  </a:lnTo>
                  <a:lnTo>
                    <a:pt x="3005" y="44"/>
                  </a:lnTo>
                  <a:lnTo>
                    <a:pt x="2936" y="20"/>
                  </a:lnTo>
                  <a:lnTo>
                    <a:pt x="2864" y="5"/>
                  </a:lnTo>
                  <a:lnTo>
                    <a:pt x="2788" y="0"/>
                  </a:lnTo>
                  <a:close/>
                </a:path>
              </a:pathLst>
            </a:custGeom>
            <a:solidFill>
              <a:srgbClr val="1F60A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283" y="3312"/>
              <a:ext cx="3346" cy="6068"/>
            </a:xfrm>
            <a:custGeom>
              <a:avLst/>
              <a:gdLst/>
              <a:ahLst/>
              <a:cxnLst>
                <a:cxn ang="0">
                  <a:pos x="0" y="558"/>
                </a:cxn>
                <a:cxn ang="0">
                  <a:pos x="5" y="482"/>
                </a:cxn>
                <a:cxn ang="0">
                  <a:pos x="20" y="409"/>
                </a:cxn>
                <a:cxn ang="0">
                  <a:pos x="44" y="341"/>
                </a:cxn>
                <a:cxn ang="0">
                  <a:pos x="76" y="276"/>
                </a:cxn>
                <a:cxn ang="0">
                  <a:pos x="116" y="217"/>
                </a:cxn>
                <a:cxn ang="0">
                  <a:pos x="164" y="163"/>
                </a:cxn>
                <a:cxn ang="0">
                  <a:pos x="217" y="116"/>
                </a:cxn>
                <a:cxn ang="0">
                  <a:pos x="276" y="76"/>
                </a:cxn>
                <a:cxn ang="0">
                  <a:pos x="341" y="44"/>
                </a:cxn>
                <a:cxn ang="0">
                  <a:pos x="410" y="20"/>
                </a:cxn>
                <a:cxn ang="0">
                  <a:pos x="482" y="5"/>
                </a:cxn>
                <a:cxn ang="0">
                  <a:pos x="558" y="0"/>
                </a:cxn>
                <a:cxn ang="0">
                  <a:pos x="2788" y="0"/>
                </a:cxn>
                <a:cxn ang="0">
                  <a:pos x="2864" y="5"/>
                </a:cxn>
                <a:cxn ang="0">
                  <a:pos x="2936" y="20"/>
                </a:cxn>
                <a:cxn ang="0">
                  <a:pos x="3005" y="44"/>
                </a:cxn>
                <a:cxn ang="0">
                  <a:pos x="3070" y="76"/>
                </a:cxn>
                <a:cxn ang="0">
                  <a:pos x="3129" y="116"/>
                </a:cxn>
                <a:cxn ang="0">
                  <a:pos x="3182" y="163"/>
                </a:cxn>
                <a:cxn ang="0">
                  <a:pos x="3230" y="217"/>
                </a:cxn>
                <a:cxn ang="0">
                  <a:pos x="3270" y="276"/>
                </a:cxn>
                <a:cxn ang="0">
                  <a:pos x="3302" y="341"/>
                </a:cxn>
                <a:cxn ang="0">
                  <a:pos x="3326" y="409"/>
                </a:cxn>
                <a:cxn ang="0">
                  <a:pos x="3341" y="482"/>
                </a:cxn>
                <a:cxn ang="0">
                  <a:pos x="3346" y="558"/>
                </a:cxn>
                <a:cxn ang="0">
                  <a:pos x="3346" y="5510"/>
                </a:cxn>
                <a:cxn ang="0">
                  <a:pos x="3341" y="5585"/>
                </a:cxn>
                <a:cxn ang="0">
                  <a:pos x="3326" y="5658"/>
                </a:cxn>
                <a:cxn ang="0">
                  <a:pos x="3302" y="5727"/>
                </a:cxn>
                <a:cxn ang="0">
                  <a:pos x="3270" y="5791"/>
                </a:cxn>
                <a:cxn ang="0">
                  <a:pos x="3230" y="5850"/>
                </a:cxn>
                <a:cxn ang="0">
                  <a:pos x="3182" y="5904"/>
                </a:cxn>
                <a:cxn ang="0">
                  <a:pos x="3129" y="5951"/>
                </a:cxn>
                <a:cxn ang="0">
                  <a:pos x="3070" y="5991"/>
                </a:cxn>
                <a:cxn ang="0">
                  <a:pos x="3005" y="6023"/>
                </a:cxn>
                <a:cxn ang="0">
                  <a:pos x="2936" y="6047"/>
                </a:cxn>
                <a:cxn ang="0">
                  <a:pos x="2864" y="6062"/>
                </a:cxn>
                <a:cxn ang="0">
                  <a:pos x="2788" y="6067"/>
                </a:cxn>
                <a:cxn ang="0">
                  <a:pos x="558" y="6067"/>
                </a:cxn>
                <a:cxn ang="0">
                  <a:pos x="482" y="6062"/>
                </a:cxn>
                <a:cxn ang="0">
                  <a:pos x="410" y="6047"/>
                </a:cxn>
                <a:cxn ang="0">
                  <a:pos x="341" y="6023"/>
                </a:cxn>
                <a:cxn ang="0">
                  <a:pos x="276" y="5991"/>
                </a:cxn>
                <a:cxn ang="0">
                  <a:pos x="217" y="5951"/>
                </a:cxn>
                <a:cxn ang="0">
                  <a:pos x="164" y="5904"/>
                </a:cxn>
                <a:cxn ang="0">
                  <a:pos x="116" y="5850"/>
                </a:cxn>
                <a:cxn ang="0">
                  <a:pos x="76" y="5791"/>
                </a:cxn>
                <a:cxn ang="0">
                  <a:pos x="44" y="5727"/>
                </a:cxn>
                <a:cxn ang="0">
                  <a:pos x="20" y="5658"/>
                </a:cxn>
                <a:cxn ang="0">
                  <a:pos x="5" y="5585"/>
                </a:cxn>
                <a:cxn ang="0">
                  <a:pos x="0" y="5510"/>
                </a:cxn>
                <a:cxn ang="0">
                  <a:pos x="0" y="558"/>
                </a:cxn>
              </a:cxnLst>
              <a:rect l="0" t="0" r="r" b="b"/>
              <a:pathLst>
                <a:path w="3346" h="6068">
                  <a:moveTo>
                    <a:pt x="0" y="558"/>
                  </a:moveTo>
                  <a:lnTo>
                    <a:pt x="5" y="482"/>
                  </a:lnTo>
                  <a:lnTo>
                    <a:pt x="20" y="409"/>
                  </a:lnTo>
                  <a:lnTo>
                    <a:pt x="44" y="341"/>
                  </a:lnTo>
                  <a:lnTo>
                    <a:pt x="76" y="276"/>
                  </a:lnTo>
                  <a:lnTo>
                    <a:pt x="116" y="217"/>
                  </a:lnTo>
                  <a:lnTo>
                    <a:pt x="164" y="163"/>
                  </a:lnTo>
                  <a:lnTo>
                    <a:pt x="217" y="116"/>
                  </a:lnTo>
                  <a:lnTo>
                    <a:pt x="276" y="76"/>
                  </a:lnTo>
                  <a:lnTo>
                    <a:pt x="341" y="44"/>
                  </a:lnTo>
                  <a:lnTo>
                    <a:pt x="410" y="20"/>
                  </a:lnTo>
                  <a:lnTo>
                    <a:pt x="482" y="5"/>
                  </a:lnTo>
                  <a:lnTo>
                    <a:pt x="558" y="0"/>
                  </a:lnTo>
                  <a:lnTo>
                    <a:pt x="2788" y="0"/>
                  </a:lnTo>
                  <a:lnTo>
                    <a:pt x="2864" y="5"/>
                  </a:lnTo>
                  <a:lnTo>
                    <a:pt x="2936" y="20"/>
                  </a:lnTo>
                  <a:lnTo>
                    <a:pt x="3005" y="44"/>
                  </a:lnTo>
                  <a:lnTo>
                    <a:pt x="3070" y="76"/>
                  </a:lnTo>
                  <a:lnTo>
                    <a:pt x="3129" y="116"/>
                  </a:lnTo>
                  <a:lnTo>
                    <a:pt x="3182" y="163"/>
                  </a:lnTo>
                  <a:lnTo>
                    <a:pt x="3230" y="217"/>
                  </a:lnTo>
                  <a:lnTo>
                    <a:pt x="3270" y="276"/>
                  </a:lnTo>
                  <a:lnTo>
                    <a:pt x="3302" y="341"/>
                  </a:lnTo>
                  <a:lnTo>
                    <a:pt x="3326" y="409"/>
                  </a:lnTo>
                  <a:lnTo>
                    <a:pt x="3341" y="482"/>
                  </a:lnTo>
                  <a:lnTo>
                    <a:pt x="3346" y="558"/>
                  </a:lnTo>
                  <a:lnTo>
                    <a:pt x="3346" y="5510"/>
                  </a:lnTo>
                  <a:lnTo>
                    <a:pt x="3341" y="5585"/>
                  </a:lnTo>
                  <a:lnTo>
                    <a:pt x="3326" y="5658"/>
                  </a:lnTo>
                  <a:lnTo>
                    <a:pt x="3302" y="5727"/>
                  </a:lnTo>
                  <a:lnTo>
                    <a:pt x="3270" y="5791"/>
                  </a:lnTo>
                  <a:lnTo>
                    <a:pt x="3230" y="5850"/>
                  </a:lnTo>
                  <a:lnTo>
                    <a:pt x="3182" y="5904"/>
                  </a:lnTo>
                  <a:lnTo>
                    <a:pt x="3129" y="5951"/>
                  </a:lnTo>
                  <a:lnTo>
                    <a:pt x="3070" y="5991"/>
                  </a:lnTo>
                  <a:lnTo>
                    <a:pt x="3005" y="6023"/>
                  </a:lnTo>
                  <a:lnTo>
                    <a:pt x="2936" y="6047"/>
                  </a:lnTo>
                  <a:lnTo>
                    <a:pt x="2864" y="6062"/>
                  </a:lnTo>
                  <a:lnTo>
                    <a:pt x="2788" y="6067"/>
                  </a:lnTo>
                  <a:lnTo>
                    <a:pt x="558" y="6067"/>
                  </a:lnTo>
                  <a:lnTo>
                    <a:pt x="482" y="6062"/>
                  </a:lnTo>
                  <a:lnTo>
                    <a:pt x="410" y="6047"/>
                  </a:lnTo>
                  <a:lnTo>
                    <a:pt x="341" y="6023"/>
                  </a:lnTo>
                  <a:lnTo>
                    <a:pt x="276" y="5991"/>
                  </a:lnTo>
                  <a:lnTo>
                    <a:pt x="217" y="5951"/>
                  </a:lnTo>
                  <a:lnTo>
                    <a:pt x="164" y="5904"/>
                  </a:lnTo>
                  <a:lnTo>
                    <a:pt x="116" y="5850"/>
                  </a:lnTo>
                  <a:lnTo>
                    <a:pt x="76" y="5791"/>
                  </a:lnTo>
                  <a:lnTo>
                    <a:pt x="44" y="5727"/>
                  </a:lnTo>
                  <a:lnTo>
                    <a:pt x="20" y="5658"/>
                  </a:lnTo>
                  <a:lnTo>
                    <a:pt x="5" y="5585"/>
                  </a:lnTo>
                  <a:lnTo>
                    <a:pt x="0" y="5510"/>
                  </a:lnTo>
                  <a:lnTo>
                    <a:pt x="0" y="558"/>
                  </a:lnTo>
                  <a:close/>
                </a:path>
              </a:pathLst>
            </a:custGeom>
            <a:noFill/>
            <a:ln w="12192">
              <a:solidFill>
                <a:srgbClr val="4471C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32" y="3268"/>
              <a:ext cx="3511" cy="6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4075" y="3312"/>
              <a:ext cx="3346" cy="6068"/>
            </a:xfrm>
            <a:custGeom>
              <a:avLst/>
              <a:gdLst/>
              <a:ahLst/>
              <a:cxnLst>
                <a:cxn ang="0">
                  <a:pos x="2788" y="0"/>
                </a:cxn>
                <a:cxn ang="0">
                  <a:pos x="558" y="0"/>
                </a:cxn>
                <a:cxn ang="0">
                  <a:pos x="482" y="5"/>
                </a:cxn>
                <a:cxn ang="0">
                  <a:pos x="410" y="20"/>
                </a:cxn>
                <a:cxn ang="0">
                  <a:pos x="341" y="44"/>
                </a:cxn>
                <a:cxn ang="0">
                  <a:pos x="276" y="76"/>
                </a:cxn>
                <a:cxn ang="0">
                  <a:pos x="217" y="116"/>
                </a:cxn>
                <a:cxn ang="0">
                  <a:pos x="163" y="163"/>
                </a:cxn>
                <a:cxn ang="0">
                  <a:pos x="116" y="217"/>
                </a:cxn>
                <a:cxn ang="0">
                  <a:pos x="76" y="276"/>
                </a:cxn>
                <a:cxn ang="0">
                  <a:pos x="44" y="341"/>
                </a:cxn>
                <a:cxn ang="0">
                  <a:pos x="20" y="409"/>
                </a:cxn>
                <a:cxn ang="0">
                  <a:pos x="5" y="482"/>
                </a:cxn>
                <a:cxn ang="0">
                  <a:pos x="0" y="558"/>
                </a:cxn>
                <a:cxn ang="0">
                  <a:pos x="0" y="5510"/>
                </a:cxn>
                <a:cxn ang="0">
                  <a:pos x="5" y="5585"/>
                </a:cxn>
                <a:cxn ang="0">
                  <a:pos x="20" y="5658"/>
                </a:cxn>
                <a:cxn ang="0">
                  <a:pos x="44" y="5727"/>
                </a:cxn>
                <a:cxn ang="0">
                  <a:pos x="76" y="5791"/>
                </a:cxn>
                <a:cxn ang="0">
                  <a:pos x="116" y="5850"/>
                </a:cxn>
                <a:cxn ang="0">
                  <a:pos x="163" y="5904"/>
                </a:cxn>
                <a:cxn ang="0">
                  <a:pos x="217" y="5951"/>
                </a:cxn>
                <a:cxn ang="0">
                  <a:pos x="276" y="5991"/>
                </a:cxn>
                <a:cxn ang="0">
                  <a:pos x="341" y="6023"/>
                </a:cxn>
                <a:cxn ang="0">
                  <a:pos x="410" y="6047"/>
                </a:cxn>
                <a:cxn ang="0">
                  <a:pos x="482" y="6062"/>
                </a:cxn>
                <a:cxn ang="0">
                  <a:pos x="558" y="6067"/>
                </a:cxn>
                <a:cxn ang="0">
                  <a:pos x="2788" y="6067"/>
                </a:cxn>
                <a:cxn ang="0">
                  <a:pos x="2864" y="6062"/>
                </a:cxn>
                <a:cxn ang="0">
                  <a:pos x="2936" y="6047"/>
                </a:cxn>
                <a:cxn ang="0">
                  <a:pos x="3005" y="6023"/>
                </a:cxn>
                <a:cxn ang="0">
                  <a:pos x="3070" y="5991"/>
                </a:cxn>
                <a:cxn ang="0">
                  <a:pos x="3129" y="5951"/>
                </a:cxn>
                <a:cxn ang="0">
                  <a:pos x="3182" y="5904"/>
                </a:cxn>
                <a:cxn ang="0">
                  <a:pos x="3230" y="5850"/>
                </a:cxn>
                <a:cxn ang="0">
                  <a:pos x="3270" y="5791"/>
                </a:cxn>
                <a:cxn ang="0">
                  <a:pos x="3302" y="5727"/>
                </a:cxn>
                <a:cxn ang="0">
                  <a:pos x="3326" y="5658"/>
                </a:cxn>
                <a:cxn ang="0">
                  <a:pos x="3341" y="5585"/>
                </a:cxn>
                <a:cxn ang="0">
                  <a:pos x="3346" y="5510"/>
                </a:cxn>
                <a:cxn ang="0">
                  <a:pos x="3346" y="558"/>
                </a:cxn>
                <a:cxn ang="0">
                  <a:pos x="3341" y="482"/>
                </a:cxn>
                <a:cxn ang="0">
                  <a:pos x="3326" y="409"/>
                </a:cxn>
                <a:cxn ang="0">
                  <a:pos x="3302" y="341"/>
                </a:cxn>
                <a:cxn ang="0">
                  <a:pos x="3270" y="276"/>
                </a:cxn>
                <a:cxn ang="0">
                  <a:pos x="3230" y="217"/>
                </a:cxn>
                <a:cxn ang="0">
                  <a:pos x="3182" y="163"/>
                </a:cxn>
                <a:cxn ang="0">
                  <a:pos x="3129" y="116"/>
                </a:cxn>
                <a:cxn ang="0">
                  <a:pos x="3070" y="76"/>
                </a:cxn>
                <a:cxn ang="0">
                  <a:pos x="3005" y="44"/>
                </a:cxn>
                <a:cxn ang="0">
                  <a:pos x="2936" y="20"/>
                </a:cxn>
                <a:cxn ang="0">
                  <a:pos x="2864" y="5"/>
                </a:cxn>
                <a:cxn ang="0">
                  <a:pos x="2788" y="0"/>
                </a:cxn>
              </a:cxnLst>
              <a:rect l="0" t="0" r="r" b="b"/>
              <a:pathLst>
                <a:path w="3346" h="6068">
                  <a:moveTo>
                    <a:pt x="2788" y="0"/>
                  </a:moveTo>
                  <a:lnTo>
                    <a:pt x="558" y="0"/>
                  </a:lnTo>
                  <a:lnTo>
                    <a:pt x="482" y="5"/>
                  </a:lnTo>
                  <a:lnTo>
                    <a:pt x="410" y="20"/>
                  </a:lnTo>
                  <a:lnTo>
                    <a:pt x="341" y="44"/>
                  </a:lnTo>
                  <a:lnTo>
                    <a:pt x="276" y="76"/>
                  </a:lnTo>
                  <a:lnTo>
                    <a:pt x="217" y="116"/>
                  </a:lnTo>
                  <a:lnTo>
                    <a:pt x="163" y="163"/>
                  </a:lnTo>
                  <a:lnTo>
                    <a:pt x="116" y="217"/>
                  </a:lnTo>
                  <a:lnTo>
                    <a:pt x="76" y="276"/>
                  </a:lnTo>
                  <a:lnTo>
                    <a:pt x="44" y="341"/>
                  </a:lnTo>
                  <a:lnTo>
                    <a:pt x="20" y="409"/>
                  </a:lnTo>
                  <a:lnTo>
                    <a:pt x="5" y="482"/>
                  </a:lnTo>
                  <a:lnTo>
                    <a:pt x="0" y="558"/>
                  </a:lnTo>
                  <a:lnTo>
                    <a:pt x="0" y="5510"/>
                  </a:lnTo>
                  <a:lnTo>
                    <a:pt x="5" y="5585"/>
                  </a:lnTo>
                  <a:lnTo>
                    <a:pt x="20" y="5658"/>
                  </a:lnTo>
                  <a:lnTo>
                    <a:pt x="44" y="5727"/>
                  </a:lnTo>
                  <a:lnTo>
                    <a:pt x="76" y="5791"/>
                  </a:lnTo>
                  <a:lnTo>
                    <a:pt x="116" y="5850"/>
                  </a:lnTo>
                  <a:lnTo>
                    <a:pt x="163" y="5904"/>
                  </a:lnTo>
                  <a:lnTo>
                    <a:pt x="217" y="5951"/>
                  </a:lnTo>
                  <a:lnTo>
                    <a:pt x="276" y="5991"/>
                  </a:lnTo>
                  <a:lnTo>
                    <a:pt x="341" y="6023"/>
                  </a:lnTo>
                  <a:lnTo>
                    <a:pt x="410" y="6047"/>
                  </a:lnTo>
                  <a:lnTo>
                    <a:pt x="482" y="6062"/>
                  </a:lnTo>
                  <a:lnTo>
                    <a:pt x="558" y="6067"/>
                  </a:lnTo>
                  <a:lnTo>
                    <a:pt x="2788" y="6067"/>
                  </a:lnTo>
                  <a:lnTo>
                    <a:pt x="2864" y="6062"/>
                  </a:lnTo>
                  <a:lnTo>
                    <a:pt x="2936" y="6047"/>
                  </a:lnTo>
                  <a:lnTo>
                    <a:pt x="3005" y="6023"/>
                  </a:lnTo>
                  <a:lnTo>
                    <a:pt x="3070" y="5991"/>
                  </a:lnTo>
                  <a:lnTo>
                    <a:pt x="3129" y="5951"/>
                  </a:lnTo>
                  <a:lnTo>
                    <a:pt x="3182" y="5904"/>
                  </a:lnTo>
                  <a:lnTo>
                    <a:pt x="3230" y="5850"/>
                  </a:lnTo>
                  <a:lnTo>
                    <a:pt x="3270" y="5791"/>
                  </a:lnTo>
                  <a:lnTo>
                    <a:pt x="3302" y="5727"/>
                  </a:lnTo>
                  <a:lnTo>
                    <a:pt x="3326" y="5658"/>
                  </a:lnTo>
                  <a:lnTo>
                    <a:pt x="3341" y="5585"/>
                  </a:lnTo>
                  <a:lnTo>
                    <a:pt x="3346" y="5510"/>
                  </a:lnTo>
                  <a:lnTo>
                    <a:pt x="3346" y="558"/>
                  </a:lnTo>
                  <a:lnTo>
                    <a:pt x="3341" y="482"/>
                  </a:lnTo>
                  <a:lnTo>
                    <a:pt x="3326" y="409"/>
                  </a:lnTo>
                  <a:lnTo>
                    <a:pt x="3302" y="341"/>
                  </a:lnTo>
                  <a:lnTo>
                    <a:pt x="3270" y="276"/>
                  </a:lnTo>
                  <a:lnTo>
                    <a:pt x="3230" y="217"/>
                  </a:lnTo>
                  <a:lnTo>
                    <a:pt x="3182" y="163"/>
                  </a:lnTo>
                  <a:lnTo>
                    <a:pt x="3129" y="116"/>
                  </a:lnTo>
                  <a:lnTo>
                    <a:pt x="3070" y="76"/>
                  </a:lnTo>
                  <a:lnTo>
                    <a:pt x="3005" y="44"/>
                  </a:lnTo>
                  <a:lnTo>
                    <a:pt x="2936" y="20"/>
                  </a:lnTo>
                  <a:lnTo>
                    <a:pt x="2864" y="5"/>
                  </a:lnTo>
                  <a:lnTo>
                    <a:pt x="2788" y="0"/>
                  </a:lnTo>
                  <a:close/>
                </a:path>
              </a:pathLst>
            </a:custGeom>
            <a:solidFill>
              <a:srgbClr val="1F60A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24" y="3268"/>
              <a:ext cx="3574" cy="6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7867" y="3312"/>
              <a:ext cx="3408" cy="6068"/>
            </a:xfrm>
            <a:custGeom>
              <a:avLst/>
              <a:gdLst/>
              <a:ahLst/>
              <a:cxnLst>
                <a:cxn ang="0">
                  <a:pos x="2840" y="0"/>
                </a:cxn>
                <a:cxn ang="0">
                  <a:pos x="568" y="0"/>
                </a:cxn>
                <a:cxn ang="0">
                  <a:pos x="491" y="5"/>
                </a:cxn>
                <a:cxn ang="0">
                  <a:pos x="417" y="20"/>
                </a:cxn>
                <a:cxn ang="0">
                  <a:pos x="347" y="45"/>
                </a:cxn>
                <a:cxn ang="0">
                  <a:pos x="282" y="78"/>
                </a:cxn>
                <a:cxn ang="0">
                  <a:pos x="221" y="118"/>
                </a:cxn>
                <a:cxn ang="0">
                  <a:pos x="167" y="166"/>
                </a:cxn>
                <a:cxn ang="0">
                  <a:pos x="119" y="221"/>
                </a:cxn>
                <a:cxn ang="0">
                  <a:pos x="78" y="281"/>
                </a:cxn>
                <a:cxn ang="0">
                  <a:pos x="45" y="347"/>
                </a:cxn>
                <a:cxn ang="0">
                  <a:pos x="20" y="417"/>
                </a:cxn>
                <a:cxn ang="0">
                  <a:pos x="5" y="491"/>
                </a:cxn>
                <a:cxn ang="0">
                  <a:pos x="0" y="568"/>
                </a:cxn>
                <a:cxn ang="0">
                  <a:pos x="0" y="5499"/>
                </a:cxn>
                <a:cxn ang="0">
                  <a:pos x="5" y="5576"/>
                </a:cxn>
                <a:cxn ang="0">
                  <a:pos x="20" y="5650"/>
                </a:cxn>
                <a:cxn ang="0">
                  <a:pos x="45" y="5720"/>
                </a:cxn>
                <a:cxn ang="0">
                  <a:pos x="78" y="5786"/>
                </a:cxn>
                <a:cxn ang="0">
                  <a:pos x="119" y="5846"/>
                </a:cxn>
                <a:cxn ang="0">
                  <a:pos x="167" y="5901"/>
                </a:cxn>
                <a:cxn ang="0">
                  <a:pos x="221" y="5949"/>
                </a:cxn>
                <a:cxn ang="0">
                  <a:pos x="282" y="5990"/>
                </a:cxn>
                <a:cxn ang="0">
                  <a:pos x="347" y="6023"/>
                </a:cxn>
                <a:cxn ang="0">
                  <a:pos x="417" y="6047"/>
                </a:cxn>
                <a:cxn ang="0">
                  <a:pos x="491" y="6062"/>
                </a:cxn>
                <a:cxn ang="0">
                  <a:pos x="568" y="6067"/>
                </a:cxn>
                <a:cxn ang="0">
                  <a:pos x="2840" y="6067"/>
                </a:cxn>
                <a:cxn ang="0">
                  <a:pos x="2917" y="6062"/>
                </a:cxn>
                <a:cxn ang="0">
                  <a:pos x="2991" y="6047"/>
                </a:cxn>
                <a:cxn ang="0">
                  <a:pos x="3061" y="6023"/>
                </a:cxn>
                <a:cxn ang="0">
                  <a:pos x="3127" y="5990"/>
                </a:cxn>
                <a:cxn ang="0">
                  <a:pos x="3187" y="5949"/>
                </a:cxn>
                <a:cxn ang="0">
                  <a:pos x="3242" y="5901"/>
                </a:cxn>
                <a:cxn ang="0">
                  <a:pos x="3290" y="5846"/>
                </a:cxn>
                <a:cxn ang="0">
                  <a:pos x="3331" y="5786"/>
                </a:cxn>
                <a:cxn ang="0">
                  <a:pos x="3364" y="5720"/>
                </a:cxn>
                <a:cxn ang="0">
                  <a:pos x="3388" y="5650"/>
                </a:cxn>
                <a:cxn ang="0">
                  <a:pos x="3403" y="5576"/>
                </a:cxn>
                <a:cxn ang="0">
                  <a:pos x="3408" y="5499"/>
                </a:cxn>
                <a:cxn ang="0">
                  <a:pos x="3408" y="568"/>
                </a:cxn>
                <a:cxn ang="0">
                  <a:pos x="3403" y="491"/>
                </a:cxn>
                <a:cxn ang="0">
                  <a:pos x="3388" y="417"/>
                </a:cxn>
                <a:cxn ang="0">
                  <a:pos x="3364" y="347"/>
                </a:cxn>
                <a:cxn ang="0">
                  <a:pos x="3331" y="281"/>
                </a:cxn>
                <a:cxn ang="0">
                  <a:pos x="3290" y="221"/>
                </a:cxn>
                <a:cxn ang="0">
                  <a:pos x="3242" y="166"/>
                </a:cxn>
                <a:cxn ang="0">
                  <a:pos x="3187" y="118"/>
                </a:cxn>
                <a:cxn ang="0">
                  <a:pos x="3127" y="78"/>
                </a:cxn>
                <a:cxn ang="0">
                  <a:pos x="3061" y="45"/>
                </a:cxn>
                <a:cxn ang="0">
                  <a:pos x="2991" y="20"/>
                </a:cxn>
                <a:cxn ang="0">
                  <a:pos x="2917" y="5"/>
                </a:cxn>
                <a:cxn ang="0">
                  <a:pos x="2840" y="0"/>
                </a:cxn>
              </a:cxnLst>
              <a:rect l="0" t="0" r="r" b="b"/>
              <a:pathLst>
                <a:path w="3408" h="6068">
                  <a:moveTo>
                    <a:pt x="2840" y="0"/>
                  </a:moveTo>
                  <a:lnTo>
                    <a:pt x="568" y="0"/>
                  </a:lnTo>
                  <a:lnTo>
                    <a:pt x="491" y="5"/>
                  </a:lnTo>
                  <a:lnTo>
                    <a:pt x="417" y="20"/>
                  </a:lnTo>
                  <a:lnTo>
                    <a:pt x="347" y="45"/>
                  </a:lnTo>
                  <a:lnTo>
                    <a:pt x="282" y="78"/>
                  </a:lnTo>
                  <a:lnTo>
                    <a:pt x="221" y="118"/>
                  </a:lnTo>
                  <a:lnTo>
                    <a:pt x="167" y="166"/>
                  </a:lnTo>
                  <a:lnTo>
                    <a:pt x="119" y="221"/>
                  </a:lnTo>
                  <a:lnTo>
                    <a:pt x="78" y="281"/>
                  </a:lnTo>
                  <a:lnTo>
                    <a:pt x="45" y="347"/>
                  </a:lnTo>
                  <a:lnTo>
                    <a:pt x="20" y="417"/>
                  </a:lnTo>
                  <a:lnTo>
                    <a:pt x="5" y="491"/>
                  </a:lnTo>
                  <a:lnTo>
                    <a:pt x="0" y="568"/>
                  </a:lnTo>
                  <a:lnTo>
                    <a:pt x="0" y="5499"/>
                  </a:lnTo>
                  <a:lnTo>
                    <a:pt x="5" y="5576"/>
                  </a:lnTo>
                  <a:lnTo>
                    <a:pt x="20" y="5650"/>
                  </a:lnTo>
                  <a:lnTo>
                    <a:pt x="45" y="5720"/>
                  </a:lnTo>
                  <a:lnTo>
                    <a:pt x="78" y="5786"/>
                  </a:lnTo>
                  <a:lnTo>
                    <a:pt x="119" y="5846"/>
                  </a:lnTo>
                  <a:lnTo>
                    <a:pt x="167" y="5901"/>
                  </a:lnTo>
                  <a:lnTo>
                    <a:pt x="221" y="5949"/>
                  </a:lnTo>
                  <a:lnTo>
                    <a:pt x="282" y="5990"/>
                  </a:lnTo>
                  <a:lnTo>
                    <a:pt x="347" y="6023"/>
                  </a:lnTo>
                  <a:lnTo>
                    <a:pt x="417" y="6047"/>
                  </a:lnTo>
                  <a:lnTo>
                    <a:pt x="491" y="6062"/>
                  </a:lnTo>
                  <a:lnTo>
                    <a:pt x="568" y="6067"/>
                  </a:lnTo>
                  <a:lnTo>
                    <a:pt x="2840" y="6067"/>
                  </a:lnTo>
                  <a:lnTo>
                    <a:pt x="2917" y="6062"/>
                  </a:lnTo>
                  <a:lnTo>
                    <a:pt x="2991" y="6047"/>
                  </a:lnTo>
                  <a:lnTo>
                    <a:pt x="3061" y="6023"/>
                  </a:lnTo>
                  <a:lnTo>
                    <a:pt x="3127" y="5990"/>
                  </a:lnTo>
                  <a:lnTo>
                    <a:pt x="3187" y="5949"/>
                  </a:lnTo>
                  <a:lnTo>
                    <a:pt x="3242" y="5901"/>
                  </a:lnTo>
                  <a:lnTo>
                    <a:pt x="3290" y="5846"/>
                  </a:lnTo>
                  <a:lnTo>
                    <a:pt x="3331" y="5786"/>
                  </a:lnTo>
                  <a:lnTo>
                    <a:pt x="3364" y="5720"/>
                  </a:lnTo>
                  <a:lnTo>
                    <a:pt x="3388" y="5650"/>
                  </a:lnTo>
                  <a:lnTo>
                    <a:pt x="3403" y="5576"/>
                  </a:lnTo>
                  <a:lnTo>
                    <a:pt x="3408" y="5499"/>
                  </a:lnTo>
                  <a:lnTo>
                    <a:pt x="3408" y="568"/>
                  </a:lnTo>
                  <a:lnTo>
                    <a:pt x="3403" y="491"/>
                  </a:lnTo>
                  <a:lnTo>
                    <a:pt x="3388" y="417"/>
                  </a:lnTo>
                  <a:lnTo>
                    <a:pt x="3364" y="347"/>
                  </a:lnTo>
                  <a:lnTo>
                    <a:pt x="3331" y="281"/>
                  </a:lnTo>
                  <a:lnTo>
                    <a:pt x="3290" y="221"/>
                  </a:lnTo>
                  <a:lnTo>
                    <a:pt x="3242" y="166"/>
                  </a:lnTo>
                  <a:lnTo>
                    <a:pt x="3187" y="118"/>
                  </a:lnTo>
                  <a:lnTo>
                    <a:pt x="3127" y="78"/>
                  </a:lnTo>
                  <a:lnTo>
                    <a:pt x="3061" y="45"/>
                  </a:lnTo>
                  <a:lnTo>
                    <a:pt x="2991" y="20"/>
                  </a:lnTo>
                  <a:lnTo>
                    <a:pt x="2917" y="5"/>
                  </a:lnTo>
                  <a:lnTo>
                    <a:pt x="2840" y="0"/>
                  </a:lnTo>
                  <a:close/>
                </a:path>
              </a:pathLst>
            </a:custGeom>
            <a:solidFill>
              <a:srgbClr val="1F60A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2231" y="3358"/>
              <a:ext cx="3346" cy="6068"/>
            </a:xfrm>
            <a:custGeom>
              <a:avLst/>
              <a:gdLst/>
              <a:ahLst/>
              <a:cxnLst>
                <a:cxn ang="0">
                  <a:pos x="2788" y="0"/>
                </a:cxn>
                <a:cxn ang="0">
                  <a:pos x="557" y="0"/>
                </a:cxn>
                <a:cxn ang="0">
                  <a:pos x="482" y="5"/>
                </a:cxn>
                <a:cxn ang="0">
                  <a:pos x="409" y="20"/>
                </a:cxn>
                <a:cxn ang="0">
                  <a:pos x="340" y="44"/>
                </a:cxn>
                <a:cxn ang="0">
                  <a:pos x="276" y="76"/>
                </a:cxn>
                <a:cxn ang="0">
                  <a:pos x="217" y="116"/>
                </a:cxn>
                <a:cxn ang="0">
                  <a:pos x="163" y="163"/>
                </a:cxn>
                <a:cxn ang="0">
                  <a:pos x="116" y="217"/>
                </a:cxn>
                <a:cxn ang="0">
                  <a:pos x="76" y="276"/>
                </a:cxn>
                <a:cxn ang="0">
                  <a:pos x="44" y="341"/>
                </a:cxn>
                <a:cxn ang="0">
                  <a:pos x="20" y="409"/>
                </a:cxn>
                <a:cxn ang="0">
                  <a:pos x="5" y="482"/>
                </a:cxn>
                <a:cxn ang="0">
                  <a:pos x="0" y="558"/>
                </a:cxn>
                <a:cxn ang="0">
                  <a:pos x="0" y="5510"/>
                </a:cxn>
                <a:cxn ang="0">
                  <a:pos x="5" y="5585"/>
                </a:cxn>
                <a:cxn ang="0">
                  <a:pos x="20" y="5658"/>
                </a:cxn>
                <a:cxn ang="0">
                  <a:pos x="44" y="5727"/>
                </a:cxn>
                <a:cxn ang="0">
                  <a:pos x="76" y="5791"/>
                </a:cxn>
                <a:cxn ang="0">
                  <a:pos x="116" y="5850"/>
                </a:cxn>
                <a:cxn ang="0">
                  <a:pos x="163" y="5904"/>
                </a:cxn>
                <a:cxn ang="0">
                  <a:pos x="217" y="5951"/>
                </a:cxn>
                <a:cxn ang="0">
                  <a:pos x="276" y="5991"/>
                </a:cxn>
                <a:cxn ang="0">
                  <a:pos x="340" y="6023"/>
                </a:cxn>
                <a:cxn ang="0">
                  <a:pos x="409" y="6047"/>
                </a:cxn>
                <a:cxn ang="0">
                  <a:pos x="482" y="6062"/>
                </a:cxn>
                <a:cxn ang="0">
                  <a:pos x="557" y="6067"/>
                </a:cxn>
                <a:cxn ang="0">
                  <a:pos x="2788" y="6067"/>
                </a:cxn>
                <a:cxn ang="0">
                  <a:pos x="2863" y="6062"/>
                </a:cxn>
                <a:cxn ang="0">
                  <a:pos x="2936" y="6047"/>
                </a:cxn>
                <a:cxn ang="0">
                  <a:pos x="3005" y="6023"/>
                </a:cxn>
                <a:cxn ang="0">
                  <a:pos x="3069" y="5991"/>
                </a:cxn>
                <a:cxn ang="0">
                  <a:pos x="3129" y="5951"/>
                </a:cxn>
                <a:cxn ang="0">
                  <a:pos x="3182" y="5904"/>
                </a:cxn>
                <a:cxn ang="0">
                  <a:pos x="3229" y="5850"/>
                </a:cxn>
                <a:cxn ang="0">
                  <a:pos x="3269" y="5791"/>
                </a:cxn>
                <a:cxn ang="0">
                  <a:pos x="3302" y="5727"/>
                </a:cxn>
                <a:cxn ang="0">
                  <a:pos x="3325" y="5658"/>
                </a:cxn>
                <a:cxn ang="0">
                  <a:pos x="3340" y="5585"/>
                </a:cxn>
                <a:cxn ang="0">
                  <a:pos x="3345" y="5510"/>
                </a:cxn>
                <a:cxn ang="0">
                  <a:pos x="3345" y="558"/>
                </a:cxn>
                <a:cxn ang="0">
                  <a:pos x="3340" y="482"/>
                </a:cxn>
                <a:cxn ang="0">
                  <a:pos x="3325" y="409"/>
                </a:cxn>
                <a:cxn ang="0">
                  <a:pos x="3302" y="341"/>
                </a:cxn>
                <a:cxn ang="0">
                  <a:pos x="3269" y="276"/>
                </a:cxn>
                <a:cxn ang="0">
                  <a:pos x="3229" y="217"/>
                </a:cxn>
                <a:cxn ang="0">
                  <a:pos x="3182" y="163"/>
                </a:cxn>
                <a:cxn ang="0">
                  <a:pos x="3129" y="116"/>
                </a:cxn>
                <a:cxn ang="0">
                  <a:pos x="3069" y="76"/>
                </a:cxn>
                <a:cxn ang="0">
                  <a:pos x="3005" y="44"/>
                </a:cxn>
                <a:cxn ang="0">
                  <a:pos x="2936" y="20"/>
                </a:cxn>
                <a:cxn ang="0">
                  <a:pos x="2863" y="5"/>
                </a:cxn>
                <a:cxn ang="0">
                  <a:pos x="2788" y="0"/>
                </a:cxn>
              </a:cxnLst>
              <a:rect l="0" t="0" r="r" b="b"/>
              <a:pathLst>
                <a:path w="3346" h="6068">
                  <a:moveTo>
                    <a:pt x="2788" y="0"/>
                  </a:moveTo>
                  <a:lnTo>
                    <a:pt x="557" y="0"/>
                  </a:lnTo>
                  <a:lnTo>
                    <a:pt x="482" y="5"/>
                  </a:lnTo>
                  <a:lnTo>
                    <a:pt x="409" y="20"/>
                  </a:lnTo>
                  <a:lnTo>
                    <a:pt x="340" y="44"/>
                  </a:lnTo>
                  <a:lnTo>
                    <a:pt x="276" y="76"/>
                  </a:lnTo>
                  <a:lnTo>
                    <a:pt x="217" y="116"/>
                  </a:lnTo>
                  <a:lnTo>
                    <a:pt x="163" y="163"/>
                  </a:lnTo>
                  <a:lnTo>
                    <a:pt x="116" y="217"/>
                  </a:lnTo>
                  <a:lnTo>
                    <a:pt x="76" y="276"/>
                  </a:lnTo>
                  <a:lnTo>
                    <a:pt x="44" y="341"/>
                  </a:lnTo>
                  <a:lnTo>
                    <a:pt x="20" y="409"/>
                  </a:lnTo>
                  <a:lnTo>
                    <a:pt x="5" y="482"/>
                  </a:lnTo>
                  <a:lnTo>
                    <a:pt x="0" y="558"/>
                  </a:lnTo>
                  <a:lnTo>
                    <a:pt x="0" y="5510"/>
                  </a:lnTo>
                  <a:lnTo>
                    <a:pt x="5" y="5585"/>
                  </a:lnTo>
                  <a:lnTo>
                    <a:pt x="20" y="5658"/>
                  </a:lnTo>
                  <a:lnTo>
                    <a:pt x="44" y="5727"/>
                  </a:lnTo>
                  <a:lnTo>
                    <a:pt x="76" y="5791"/>
                  </a:lnTo>
                  <a:lnTo>
                    <a:pt x="116" y="5850"/>
                  </a:lnTo>
                  <a:lnTo>
                    <a:pt x="163" y="5904"/>
                  </a:lnTo>
                  <a:lnTo>
                    <a:pt x="217" y="5951"/>
                  </a:lnTo>
                  <a:lnTo>
                    <a:pt x="276" y="5991"/>
                  </a:lnTo>
                  <a:lnTo>
                    <a:pt x="340" y="6023"/>
                  </a:lnTo>
                  <a:lnTo>
                    <a:pt x="409" y="6047"/>
                  </a:lnTo>
                  <a:lnTo>
                    <a:pt x="482" y="6062"/>
                  </a:lnTo>
                  <a:lnTo>
                    <a:pt x="557" y="6067"/>
                  </a:lnTo>
                  <a:lnTo>
                    <a:pt x="2788" y="6067"/>
                  </a:lnTo>
                  <a:lnTo>
                    <a:pt x="2863" y="6062"/>
                  </a:lnTo>
                  <a:lnTo>
                    <a:pt x="2936" y="6047"/>
                  </a:lnTo>
                  <a:lnTo>
                    <a:pt x="3005" y="6023"/>
                  </a:lnTo>
                  <a:lnTo>
                    <a:pt x="3069" y="5991"/>
                  </a:lnTo>
                  <a:lnTo>
                    <a:pt x="3129" y="5951"/>
                  </a:lnTo>
                  <a:lnTo>
                    <a:pt x="3182" y="5904"/>
                  </a:lnTo>
                  <a:lnTo>
                    <a:pt x="3229" y="5850"/>
                  </a:lnTo>
                  <a:lnTo>
                    <a:pt x="3269" y="5791"/>
                  </a:lnTo>
                  <a:lnTo>
                    <a:pt x="3302" y="5727"/>
                  </a:lnTo>
                  <a:lnTo>
                    <a:pt x="3325" y="5658"/>
                  </a:lnTo>
                  <a:lnTo>
                    <a:pt x="3340" y="5585"/>
                  </a:lnTo>
                  <a:lnTo>
                    <a:pt x="3345" y="5510"/>
                  </a:lnTo>
                  <a:lnTo>
                    <a:pt x="3345" y="558"/>
                  </a:lnTo>
                  <a:lnTo>
                    <a:pt x="3340" y="482"/>
                  </a:lnTo>
                  <a:lnTo>
                    <a:pt x="3325" y="409"/>
                  </a:lnTo>
                  <a:lnTo>
                    <a:pt x="3302" y="341"/>
                  </a:lnTo>
                  <a:lnTo>
                    <a:pt x="3269" y="276"/>
                  </a:lnTo>
                  <a:lnTo>
                    <a:pt x="3229" y="217"/>
                  </a:lnTo>
                  <a:lnTo>
                    <a:pt x="3182" y="163"/>
                  </a:lnTo>
                  <a:lnTo>
                    <a:pt x="3129" y="116"/>
                  </a:lnTo>
                  <a:lnTo>
                    <a:pt x="3069" y="76"/>
                  </a:lnTo>
                  <a:lnTo>
                    <a:pt x="3005" y="44"/>
                  </a:lnTo>
                  <a:lnTo>
                    <a:pt x="2936" y="20"/>
                  </a:lnTo>
                  <a:lnTo>
                    <a:pt x="2863" y="5"/>
                  </a:lnTo>
                  <a:lnTo>
                    <a:pt x="2788" y="0"/>
                  </a:lnTo>
                  <a:close/>
                </a:path>
              </a:pathLst>
            </a:custGeom>
            <a:solidFill>
              <a:srgbClr val="1F60A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40" name="Picture 1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121" y="6647"/>
              <a:ext cx="2213" cy="2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1" name="Picture 1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265" y="6748"/>
              <a:ext cx="2616" cy="26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2" name="Picture 1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868" y="6955"/>
              <a:ext cx="2223" cy="2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3" name="Picture 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641" y="6955"/>
              <a:ext cx="2213" cy="2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0" name="Rectangle 22"/>
          <p:cNvSpPr>
            <a:spLocks noChangeArrowheads="1"/>
          </p:cNvSpPr>
          <p:nvPr/>
        </p:nvSpPr>
        <p:spPr bwMode="auto">
          <a:xfrm>
            <a:off x="683568" y="459196"/>
            <a:ext cx="7920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Оснащение оборудованием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образовательных организаций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7164288" y="2492896"/>
            <a:ext cx="1584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Доступ к сети Интернет</a:t>
            </a:r>
            <a:endParaRPr lang="ru-RU" sz="1400" dirty="0"/>
          </a:p>
        </p:txBody>
      </p:sp>
      <p:sp>
        <p:nvSpPr>
          <p:cNvPr id="82" name="Прямоугольник 81"/>
          <p:cNvSpPr/>
          <p:nvPr/>
        </p:nvSpPr>
        <p:spPr>
          <a:xfrm>
            <a:off x="179512" y="2492896"/>
            <a:ext cx="19255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Интерактивный комплекс</a:t>
            </a:r>
            <a:endParaRPr lang="ru-RU" sz="1400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4572000" y="2348880"/>
            <a:ext cx="20162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327400" algn="l"/>
              </a:tabLst>
            </a:pPr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Мобильный класс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327400" algn="l"/>
              </a:tabLst>
            </a:pPr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с ноутбуками для обучающихся</a:t>
            </a:r>
            <a:endParaRPr lang="ru-RU" sz="1400" dirty="0" smtClean="0">
              <a:latin typeface="Arial" pitchFamily="34" charset="0"/>
              <a:ea typeface="Microsoft Sans Serif" pitchFamily="34" charset="0"/>
              <a:cs typeface="Arial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2339752" y="2420888"/>
            <a:ext cx="19442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327400" algn="l"/>
              </a:tabLst>
            </a:pPr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МФУ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3327400" algn="l"/>
              </a:tabLst>
            </a:pPr>
            <a:r>
              <a:rPr lang="ru-RU" sz="1400" b="1" dirty="0" smtClean="0">
                <a:solidFill>
                  <a:srgbClr val="FFFFFF"/>
                </a:solidFill>
                <a:latin typeface="Tahoma" pitchFamily="34" charset="0"/>
                <a:ea typeface="Microsoft Sans Serif" pitchFamily="34" charset="0"/>
                <a:cs typeface="Tahoma" pitchFamily="34" charset="0"/>
              </a:rPr>
              <a:t>(принтер, сканер, копир)</a:t>
            </a:r>
            <a:endParaRPr lang="ru-RU" sz="1400" dirty="0" smtClean="0">
              <a:latin typeface="Arial" pitchFamily="34" charset="0"/>
              <a:ea typeface="Microsoft Sans Serif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395536" y="252517"/>
            <a:ext cx="8568952" cy="1600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Компоненты«Цифровой образовательной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среды»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428" name="Group 20"/>
          <p:cNvGrpSpPr>
            <a:grpSpLocks/>
          </p:cNvGrpSpPr>
          <p:nvPr/>
        </p:nvGrpSpPr>
        <p:grpSpPr bwMode="auto">
          <a:xfrm>
            <a:off x="0" y="1916832"/>
            <a:ext cx="395536" cy="4536504"/>
            <a:chOff x="828" y="61"/>
            <a:chExt cx="699" cy="5669"/>
          </a:xfrm>
        </p:grpSpPr>
        <p:sp>
          <p:nvSpPr>
            <p:cNvPr id="17441" name="Line 33"/>
            <p:cNvSpPr>
              <a:spLocks noChangeShapeType="1"/>
            </p:cNvSpPr>
            <p:nvPr/>
          </p:nvSpPr>
          <p:spPr bwMode="auto">
            <a:xfrm>
              <a:off x="1177" y="160"/>
              <a:ext cx="0" cy="5107"/>
            </a:xfrm>
            <a:prstGeom prst="line">
              <a:avLst/>
            </a:prstGeom>
            <a:noFill/>
            <a:ln w="28956">
              <a:solidFill>
                <a:srgbClr val="001F5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40" name="Freeform 32"/>
            <p:cNvSpPr>
              <a:spLocks/>
            </p:cNvSpPr>
            <p:nvPr/>
          </p:nvSpPr>
          <p:spPr bwMode="auto">
            <a:xfrm>
              <a:off x="850" y="80"/>
              <a:ext cx="656" cy="658"/>
            </a:xfrm>
            <a:custGeom>
              <a:avLst/>
              <a:gdLst/>
              <a:ahLst/>
              <a:cxnLst>
                <a:cxn ang="0">
                  <a:pos x="327" y="0"/>
                </a:cxn>
                <a:cxn ang="0">
                  <a:pos x="252" y="9"/>
                </a:cxn>
                <a:cxn ang="0">
                  <a:pos x="183" y="33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3" y="184"/>
                </a:cxn>
                <a:cxn ang="0">
                  <a:pos x="8" y="253"/>
                </a:cxn>
                <a:cxn ang="0">
                  <a:pos x="0" y="329"/>
                </a:cxn>
                <a:cxn ang="0">
                  <a:pos x="8" y="404"/>
                </a:cxn>
                <a:cxn ang="0">
                  <a:pos x="33" y="473"/>
                </a:cxn>
                <a:cxn ang="0">
                  <a:pos x="72" y="534"/>
                </a:cxn>
                <a:cxn ang="0">
                  <a:pos x="123" y="585"/>
                </a:cxn>
                <a:cxn ang="0">
                  <a:pos x="183" y="624"/>
                </a:cxn>
                <a:cxn ang="0">
                  <a:pos x="252" y="649"/>
                </a:cxn>
                <a:cxn ang="0">
                  <a:pos x="327" y="658"/>
                </a:cxn>
                <a:cxn ang="0">
                  <a:pos x="403" y="649"/>
                </a:cxn>
                <a:cxn ang="0">
                  <a:pos x="471" y="624"/>
                </a:cxn>
                <a:cxn ang="0">
                  <a:pos x="532" y="585"/>
                </a:cxn>
                <a:cxn ang="0">
                  <a:pos x="583" y="534"/>
                </a:cxn>
                <a:cxn ang="0">
                  <a:pos x="622" y="473"/>
                </a:cxn>
                <a:cxn ang="0">
                  <a:pos x="646" y="404"/>
                </a:cxn>
                <a:cxn ang="0">
                  <a:pos x="655" y="329"/>
                </a:cxn>
                <a:cxn ang="0">
                  <a:pos x="646" y="253"/>
                </a:cxn>
                <a:cxn ang="0">
                  <a:pos x="622" y="184"/>
                </a:cxn>
                <a:cxn ang="0">
                  <a:pos x="583" y="123"/>
                </a:cxn>
                <a:cxn ang="0">
                  <a:pos x="532" y="72"/>
                </a:cxn>
                <a:cxn ang="0">
                  <a:pos x="471" y="33"/>
                </a:cxn>
                <a:cxn ang="0">
                  <a:pos x="403" y="9"/>
                </a:cxn>
                <a:cxn ang="0">
                  <a:pos x="327" y="0"/>
                </a:cxn>
              </a:cxnLst>
              <a:rect l="0" t="0" r="r" b="b"/>
              <a:pathLst>
                <a:path w="656" h="658">
                  <a:moveTo>
                    <a:pt x="327" y="0"/>
                  </a:moveTo>
                  <a:lnTo>
                    <a:pt x="252" y="9"/>
                  </a:lnTo>
                  <a:lnTo>
                    <a:pt x="183" y="33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3" y="184"/>
                  </a:lnTo>
                  <a:lnTo>
                    <a:pt x="8" y="253"/>
                  </a:lnTo>
                  <a:lnTo>
                    <a:pt x="0" y="329"/>
                  </a:lnTo>
                  <a:lnTo>
                    <a:pt x="8" y="404"/>
                  </a:lnTo>
                  <a:lnTo>
                    <a:pt x="33" y="473"/>
                  </a:lnTo>
                  <a:lnTo>
                    <a:pt x="72" y="534"/>
                  </a:lnTo>
                  <a:lnTo>
                    <a:pt x="123" y="585"/>
                  </a:lnTo>
                  <a:lnTo>
                    <a:pt x="183" y="624"/>
                  </a:lnTo>
                  <a:lnTo>
                    <a:pt x="252" y="649"/>
                  </a:lnTo>
                  <a:lnTo>
                    <a:pt x="327" y="658"/>
                  </a:lnTo>
                  <a:lnTo>
                    <a:pt x="403" y="649"/>
                  </a:lnTo>
                  <a:lnTo>
                    <a:pt x="471" y="624"/>
                  </a:lnTo>
                  <a:lnTo>
                    <a:pt x="532" y="585"/>
                  </a:lnTo>
                  <a:lnTo>
                    <a:pt x="583" y="534"/>
                  </a:lnTo>
                  <a:lnTo>
                    <a:pt x="622" y="473"/>
                  </a:lnTo>
                  <a:lnTo>
                    <a:pt x="646" y="404"/>
                  </a:lnTo>
                  <a:lnTo>
                    <a:pt x="655" y="329"/>
                  </a:lnTo>
                  <a:lnTo>
                    <a:pt x="646" y="253"/>
                  </a:lnTo>
                  <a:lnTo>
                    <a:pt x="622" y="184"/>
                  </a:lnTo>
                  <a:lnTo>
                    <a:pt x="583" y="123"/>
                  </a:lnTo>
                  <a:lnTo>
                    <a:pt x="532" y="72"/>
                  </a:lnTo>
                  <a:lnTo>
                    <a:pt x="471" y="33"/>
                  </a:lnTo>
                  <a:lnTo>
                    <a:pt x="403" y="9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9" name="Freeform 31"/>
            <p:cNvSpPr>
              <a:spLocks/>
            </p:cNvSpPr>
            <p:nvPr/>
          </p:nvSpPr>
          <p:spPr bwMode="auto">
            <a:xfrm>
              <a:off x="850" y="80"/>
              <a:ext cx="656" cy="658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8" y="253"/>
                </a:cxn>
                <a:cxn ang="0">
                  <a:pos x="33" y="184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3" y="33"/>
                </a:cxn>
                <a:cxn ang="0">
                  <a:pos x="252" y="9"/>
                </a:cxn>
                <a:cxn ang="0">
                  <a:pos x="327" y="0"/>
                </a:cxn>
                <a:cxn ang="0">
                  <a:pos x="403" y="9"/>
                </a:cxn>
                <a:cxn ang="0">
                  <a:pos x="471" y="33"/>
                </a:cxn>
                <a:cxn ang="0">
                  <a:pos x="532" y="72"/>
                </a:cxn>
                <a:cxn ang="0">
                  <a:pos x="583" y="123"/>
                </a:cxn>
                <a:cxn ang="0">
                  <a:pos x="622" y="184"/>
                </a:cxn>
                <a:cxn ang="0">
                  <a:pos x="646" y="253"/>
                </a:cxn>
                <a:cxn ang="0">
                  <a:pos x="655" y="329"/>
                </a:cxn>
                <a:cxn ang="0">
                  <a:pos x="646" y="404"/>
                </a:cxn>
                <a:cxn ang="0">
                  <a:pos x="622" y="473"/>
                </a:cxn>
                <a:cxn ang="0">
                  <a:pos x="583" y="534"/>
                </a:cxn>
                <a:cxn ang="0">
                  <a:pos x="532" y="585"/>
                </a:cxn>
                <a:cxn ang="0">
                  <a:pos x="471" y="624"/>
                </a:cxn>
                <a:cxn ang="0">
                  <a:pos x="403" y="649"/>
                </a:cxn>
                <a:cxn ang="0">
                  <a:pos x="327" y="658"/>
                </a:cxn>
                <a:cxn ang="0">
                  <a:pos x="252" y="649"/>
                </a:cxn>
                <a:cxn ang="0">
                  <a:pos x="183" y="624"/>
                </a:cxn>
                <a:cxn ang="0">
                  <a:pos x="123" y="585"/>
                </a:cxn>
                <a:cxn ang="0">
                  <a:pos x="72" y="534"/>
                </a:cxn>
                <a:cxn ang="0">
                  <a:pos x="33" y="473"/>
                </a:cxn>
                <a:cxn ang="0">
                  <a:pos x="8" y="404"/>
                </a:cxn>
                <a:cxn ang="0">
                  <a:pos x="0" y="329"/>
                </a:cxn>
              </a:cxnLst>
              <a:rect l="0" t="0" r="r" b="b"/>
              <a:pathLst>
                <a:path w="656" h="658">
                  <a:moveTo>
                    <a:pt x="0" y="329"/>
                  </a:moveTo>
                  <a:lnTo>
                    <a:pt x="8" y="253"/>
                  </a:lnTo>
                  <a:lnTo>
                    <a:pt x="33" y="184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3" y="33"/>
                  </a:lnTo>
                  <a:lnTo>
                    <a:pt x="252" y="9"/>
                  </a:lnTo>
                  <a:lnTo>
                    <a:pt x="327" y="0"/>
                  </a:lnTo>
                  <a:lnTo>
                    <a:pt x="403" y="9"/>
                  </a:lnTo>
                  <a:lnTo>
                    <a:pt x="471" y="33"/>
                  </a:lnTo>
                  <a:lnTo>
                    <a:pt x="532" y="72"/>
                  </a:lnTo>
                  <a:lnTo>
                    <a:pt x="583" y="123"/>
                  </a:lnTo>
                  <a:lnTo>
                    <a:pt x="622" y="184"/>
                  </a:lnTo>
                  <a:lnTo>
                    <a:pt x="646" y="253"/>
                  </a:lnTo>
                  <a:lnTo>
                    <a:pt x="655" y="329"/>
                  </a:lnTo>
                  <a:lnTo>
                    <a:pt x="646" y="404"/>
                  </a:lnTo>
                  <a:lnTo>
                    <a:pt x="622" y="473"/>
                  </a:lnTo>
                  <a:lnTo>
                    <a:pt x="583" y="534"/>
                  </a:lnTo>
                  <a:lnTo>
                    <a:pt x="532" y="585"/>
                  </a:lnTo>
                  <a:lnTo>
                    <a:pt x="471" y="624"/>
                  </a:lnTo>
                  <a:lnTo>
                    <a:pt x="403" y="649"/>
                  </a:lnTo>
                  <a:lnTo>
                    <a:pt x="327" y="658"/>
                  </a:lnTo>
                  <a:lnTo>
                    <a:pt x="252" y="649"/>
                  </a:lnTo>
                  <a:lnTo>
                    <a:pt x="183" y="624"/>
                  </a:lnTo>
                  <a:lnTo>
                    <a:pt x="123" y="585"/>
                  </a:lnTo>
                  <a:lnTo>
                    <a:pt x="72" y="534"/>
                  </a:lnTo>
                  <a:lnTo>
                    <a:pt x="33" y="473"/>
                  </a:lnTo>
                  <a:lnTo>
                    <a:pt x="8" y="404"/>
                  </a:lnTo>
                  <a:lnTo>
                    <a:pt x="0" y="329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8" name="AutoShape 30"/>
            <p:cNvSpPr>
              <a:spLocks/>
            </p:cNvSpPr>
            <p:nvPr/>
          </p:nvSpPr>
          <p:spPr bwMode="auto">
            <a:xfrm>
              <a:off x="958" y="303"/>
              <a:ext cx="438" cy="212"/>
            </a:xfrm>
            <a:custGeom>
              <a:avLst/>
              <a:gdLst/>
              <a:ahLst/>
              <a:cxnLst>
                <a:cxn ang="0">
                  <a:pos x="347" y="106"/>
                </a:cxn>
                <a:cxn ang="0">
                  <a:pos x="244" y="166"/>
                </a:cxn>
                <a:cxn ang="0">
                  <a:pos x="233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2" y="208"/>
                </a:cxn>
                <a:cxn ang="0">
                  <a:pos x="256" y="212"/>
                </a:cxn>
                <a:cxn ang="0">
                  <a:pos x="399" y="129"/>
                </a:cxn>
                <a:cxn ang="0">
                  <a:pos x="392" y="129"/>
                </a:cxn>
                <a:cxn ang="0">
                  <a:pos x="392" y="125"/>
                </a:cxn>
                <a:cxn ang="0">
                  <a:pos x="381" y="125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8" y="129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399" y="83"/>
                </a:cxn>
                <a:cxn ang="0">
                  <a:pos x="392" y="83"/>
                </a:cxn>
                <a:cxn ang="0">
                  <a:pos x="392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7" y="106"/>
                </a:cxn>
                <a:cxn ang="0">
                  <a:pos x="381" y="125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81" y="86"/>
                </a:cxn>
                <a:cxn ang="0">
                  <a:pos x="381" y="125"/>
                </a:cxn>
                <a:cxn ang="0">
                  <a:pos x="392" y="125"/>
                </a:cxn>
                <a:cxn ang="0">
                  <a:pos x="392" y="86"/>
                </a:cxn>
                <a:cxn ang="0">
                  <a:pos x="256" y="0"/>
                </a:cxn>
                <a:cxn ang="0">
                  <a:pos x="242" y="4"/>
                </a:cxn>
                <a:cxn ang="0">
                  <a:pos x="236" y="15"/>
                </a:cxn>
                <a:cxn ang="0">
                  <a:pos x="230" y="25"/>
                </a:cxn>
                <a:cxn ang="0">
                  <a:pos x="233" y="39"/>
                </a:cxn>
                <a:cxn ang="0">
                  <a:pos x="244" y="46"/>
                </a:cxn>
                <a:cxn ang="0">
                  <a:pos x="347" y="10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92" y="83"/>
                </a:cxn>
                <a:cxn ang="0">
                  <a:pos x="399" y="83"/>
                </a:cxn>
                <a:cxn ang="0">
                  <a:pos x="256" y="0"/>
                </a:cxn>
              </a:cxnLst>
              <a:rect l="0" t="0" r="r" b="b"/>
              <a:pathLst>
                <a:path w="438" h="212">
                  <a:moveTo>
                    <a:pt x="347" y="106"/>
                  </a:moveTo>
                  <a:lnTo>
                    <a:pt x="244" y="166"/>
                  </a:lnTo>
                  <a:lnTo>
                    <a:pt x="233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2" y="208"/>
                  </a:lnTo>
                  <a:lnTo>
                    <a:pt x="256" y="212"/>
                  </a:lnTo>
                  <a:lnTo>
                    <a:pt x="399" y="129"/>
                  </a:lnTo>
                  <a:lnTo>
                    <a:pt x="392" y="129"/>
                  </a:lnTo>
                  <a:lnTo>
                    <a:pt x="392" y="125"/>
                  </a:lnTo>
                  <a:lnTo>
                    <a:pt x="381" y="125"/>
                  </a:lnTo>
                  <a:lnTo>
                    <a:pt x="347" y="106"/>
                  </a:lnTo>
                  <a:close/>
                  <a:moveTo>
                    <a:pt x="308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8" y="129"/>
                  </a:lnTo>
                  <a:lnTo>
                    <a:pt x="347" y="106"/>
                  </a:lnTo>
                  <a:lnTo>
                    <a:pt x="308" y="83"/>
                  </a:lnTo>
                  <a:close/>
                  <a:moveTo>
                    <a:pt x="399" y="83"/>
                  </a:moveTo>
                  <a:lnTo>
                    <a:pt x="392" y="83"/>
                  </a:lnTo>
                  <a:lnTo>
                    <a:pt x="392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7" y="106"/>
                  </a:lnTo>
                  <a:lnTo>
                    <a:pt x="381" y="125"/>
                  </a:lnTo>
                  <a:lnTo>
                    <a:pt x="381" y="86"/>
                  </a:lnTo>
                  <a:close/>
                  <a:moveTo>
                    <a:pt x="392" y="86"/>
                  </a:moveTo>
                  <a:lnTo>
                    <a:pt x="381" y="86"/>
                  </a:lnTo>
                  <a:lnTo>
                    <a:pt x="381" y="125"/>
                  </a:lnTo>
                  <a:lnTo>
                    <a:pt x="392" y="125"/>
                  </a:lnTo>
                  <a:lnTo>
                    <a:pt x="392" y="86"/>
                  </a:lnTo>
                  <a:close/>
                  <a:moveTo>
                    <a:pt x="256" y="0"/>
                  </a:moveTo>
                  <a:lnTo>
                    <a:pt x="242" y="4"/>
                  </a:lnTo>
                  <a:lnTo>
                    <a:pt x="236" y="15"/>
                  </a:lnTo>
                  <a:lnTo>
                    <a:pt x="230" y="25"/>
                  </a:lnTo>
                  <a:lnTo>
                    <a:pt x="233" y="39"/>
                  </a:lnTo>
                  <a:lnTo>
                    <a:pt x="244" y="46"/>
                  </a:lnTo>
                  <a:lnTo>
                    <a:pt x="347" y="106"/>
                  </a:lnTo>
                  <a:lnTo>
                    <a:pt x="381" y="86"/>
                  </a:lnTo>
                  <a:lnTo>
                    <a:pt x="392" y="86"/>
                  </a:lnTo>
                  <a:lnTo>
                    <a:pt x="392" y="83"/>
                  </a:lnTo>
                  <a:lnTo>
                    <a:pt x="399" y="8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7" name="Freeform 29"/>
            <p:cNvSpPr>
              <a:spLocks/>
            </p:cNvSpPr>
            <p:nvPr/>
          </p:nvSpPr>
          <p:spPr bwMode="auto">
            <a:xfrm>
              <a:off x="848" y="2056"/>
              <a:ext cx="658" cy="658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254" y="9"/>
                </a:cxn>
                <a:cxn ang="0">
                  <a:pos x="185" y="34"/>
                </a:cxn>
                <a:cxn ang="0">
                  <a:pos x="124" y="72"/>
                </a:cxn>
                <a:cxn ang="0">
                  <a:pos x="73" y="123"/>
                </a:cxn>
                <a:cxn ang="0">
                  <a:pos x="34" y="184"/>
                </a:cxn>
                <a:cxn ang="0">
                  <a:pos x="9" y="254"/>
                </a:cxn>
                <a:cxn ang="0">
                  <a:pos x="0" y="329"/>
                </a:cxn>
                <a:cxn ang="0">
                  <a:pos x="9" y="404"/>
                </a:cxn>
                <a:cxn ang="0">
                  <a:pos x="34" y="474"/>
                </a:cxn>
                <a:cxn ang="0">
                  <a:pos x="73" y="535"/>
                </a:cxn>
                <a:cxn ang="0">
                  <a:pos x="124" y="586"/>
                </a:cxn>
                <a:cxn ang="0">
                  <a:pos x="185" y="624"/>
                </a:cxn>
                <a:cxn ang="0">
                  <a:pos x="254" y="649"/>
                </a:cxn>
                <a:cxn ang="0">
                  <a:pos x="329" y="658"/>
                </a:cxn>
                <a:cxn ang="0">
                  <a:pos x="405" y="649"/>
                </a:cxn>
                <a:cxn ang="0">
                  <a:pos x="474" y="624"/>
                </a:cxn>
                <a:cxn ang="0">
                  <a:pos x="535" y="586"/>
                </a:cxn>
                <a:cxn ang="0">
                  <a:pos x="586" y="535"/>
                </a:cxn>
                <a:cxn ang="0">
                  <a:pos x="625" y="474"/>
                </a:cxn>
                <a:cxn ang="0">
                  <a:pos x="649" y="404"/>
                </a:cxn>
                <a:cxn ang="0">
                  <a:pos x="658" y="329"/>
                </a:cxn>
                <a:cxn ang="0">
                  <a:pos x="649" y="254"/>
                </a:cxn>
                <a:cxn ang="0">
                  <a:pos x="625" y="184"/>
                </a:cxn>
                <a:cxn ang="0">
                  <a:pos x="586" y="123"/>
                </a:cxn>
                <a:cxn ang="0">
                  <a:pos x="535" y="72"/>
                </a:cxn>
                <a:cxn ang="0">
                  <a:pos x="474" y="34"/>
                </a:cxn>
                <a:cxn ang="0">
                  <a:pos x="405" y="9"/>
                </a:cxn>
                <a:cxn ang="0">
                  <a:pos x="329" y="0"/>
                </a:cxn>
              </a:cxnLst>
              <a:rect l="0" t="0" r="r" b="b"/>
              <a:pathLst>
                <a:path w="658" h="658">
                  <a:moveTo>
                    <a:pt x="329" y="0"/>
                  </a:moveTo>
                  <a:lnTo>
                    <a:pt x="254" y="9"/>
                  </a:lnTo>
                  <a:lnTo>
                    <a:pt x="185" y="34"/>
                  </a:lnTo>
                  <a:lnTo>
                    <a:pt x="124" y="72"/>
                  </a:lnTo>
                  <a:lnTo>
                    <a:pt x="73" y="123"/>
                  </a:lnTo>
                  <a:lnTo>
                    <a:pt x="34" y="184"/>
                  </a:lnTo>
                  <a:lnTo>
                    <a:pt x="9" y="254"/>
                  </a:lnTo>
                  <a:lnTo>
                    <a:pt x="0" y="329"/>
                  </a:lnTo>
                  <a:lnTo>
                    <a:pt x="9" y="404"/>
                  </a:lnTo>
                  <a:lnTo>
                    <a:pt x="34" y="474"/>
                  </a:lnTo>
                  <a:lnTo>
                    <a:pt x="73" y="535"/>
                  </a:lnTo>
                  <a:lnTo>
                    <a:pt x="124" y="586"/>
                  </a:lnTo>
                  <a:lnTo>
                    <a:pt x="185" y="624"/>
                  </a:lnTo>
                  <a:lnTo>
                    <a:pt x="254" y="649"/>
                  </a:lnTo>
                  <a:lnTo>
                    <a:pt x="329" y="658"/>
                  </a:lnTo>
                  <a:lnTo>
                    <a:pt x="405" y="649"/>
                  </a:lnTo>
                  <a:lnTo>
                    <a:pt x="474" y="624"/>
                  </a:lnTo>
                  <a:lnTo>
                    <a:pt x="535" y="586"/>
                  </a:lnTo>
                  <a:lnTo>
                    <a:pt x="586" y="535"/>
                  </a:lnTo>
                  <a:lnTo>
                    <a:pt x="625" y="474"/>
                  </a:lnTo>
                  <a:lnTo>
                    <a:pt x="649" y="404"/>
                  </a:lnTo>
                  <a:lnTo>
                    <a:pt x="658" y="329"/>
                  </a:lnTo>
                  <a:lnTo>
                    <a:pt x="649" y="254"/>
                  </a:lnTo>
                  <a:lnTo>
                    <a:pt x="625" y="184"/>
                  </a:lnTo>
                  <a:lnTo>
                    <a:pt x="586" y="123"/>
                  </a:lnTo>
                  <a:lnTo>
                    <a:pt x="535" y="72"/>
                  </a:lnTo>
                  <a:lnTo>
                    <a:pt x="474" y="34"/>
                  </a:lnTo>
                  <a:lnTo>
                    <a:pt x="405" y="9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6" name="Freeform 28"/>
            <p:cNvSpPr>
              <a:spLocks/>
            </p:cNvSpPr>
            <p:nvPr/>
          </p:nvSpPr>
          <p:spPr bwMode="auto">
            <a:xfrm>
              <a:off x="848" y="2056"/>
              <a:ext cx="658" cy="658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9" y="254"/>
                </a:cxn>
                <a:cxn ang="0">
                  <a:pos x="34" y="184"/>
                </a:cxn>
                <a:cxn ang="0">
                  <a:pos x="73" y="123"/>
                </a:cxn>
                <a:cxn ang="0">
                  <a:pos x="124" y="72"/>
                </a:cxn>
                <a:cxn ang="0">
                  <a:pos x="185" y="34"/>
                </a:cxn>
                <a:cxn ang="0">
                  <a:pos x="254" y="9"/>
                </a:cxn>
                <a:cxn ang="0">
                  <a:pos x="329" y="0"/>
                </a:cxn>
                <a:cxn ang="0">
                  <a:pos x="405" y="9"/>
                </a:cxn>
                <a:cxn ang="0">
                  <a:pos x="474" y="34"/>
                </a:cxn>
                <a:cxn ang="0">
                  <a:pos x="535" y="72"/>
                </a:cxn>
                <a:cxn ang="0">
                  <a:pos x="586" y="123"/>
                </a:cxn>
                <a:cxn ang="0">
                  <a:pos x="625" y="184"/>
                </a:cxn>
                <a:cxn ang="0">
                  <a:pos x="649" y="254"/>
                </a:cxn>
                <a:cxn ang="0">
                  <a:pos x="658" y="329"/>
                </a:cxn>
                <a:cxn ang="0">
                  <a:pos x="649" y="404"/>
                </a:cxn>
                <a:cxn ang="0">
                  <a:pos x="625" y="474"/>
                </a:cxn>
                <a:cxn ang="0">
                  <a:pos x="586" y="535"/>
                </a:cxn>
                <a:cxn ang="0">
                  <a:pos x="535" y="586"/>
                </a:cxn>
                <a:cxn ang="0">
                  <a:pos x="474" y="624"/>
                </a:cxn>
                <a:cxn ang="0">
                  <a:pos x="405" y="649"/>
                </a:cxn>
                <a:cxn ang="0">
                  <a:pos x="329" y="658"/>
                </a:cxn>
                <a:cxn ang="0">
                  <a:pos x="254" y="649"/>
                </a:cxn>
                <a:cxn ang="0">
                  <a:pos x="185" y="624"/>
                </a:cxn>
                <a:cxn ang="0">
                  <a:pos x="124" y="586"/>
                </a:cxn>
                <a:cxn ang="0">
                  <a:pos x="73" y="535"/>
                </a:cxn>
                <a:cxn ang="0">
                  <a:pos x="34" y="474"/>
                </a:cxn>
                <a:cxn ang="0">
                  <a:pos x="9" y="404"/>
                </a:cxn>
                <a:cxn ang="0">
                  <a:pos x="0" y="329"/>
                </a:cxn>
              </a:cxnLst>
              <a:rect l="0" t="0" r="r" b="b"/>
              <a:pathLst>
                <a:path w="658" h="658">
                  <a:moveTo>
                    <a:pt x="0" y="329"/>
                  </a:moveTo>
                  <a:lnTo>
                    <a:pt x="9" y="254"/>
                  </a:lnTo>
                  <a:lnTo>
                    <a:pt x="34" y="184"/>
                  </a:lnTo>
                  <a:lnTo>
                    <a:pt x="73" y="123"/>
                  </a:lnTo>
                  <a:lnTo>
                    <a:pt x="124" y="72"/>
                  </a:lnTo>
                  <a:lnTo>
                    <a:pt x="185" y="34"/>
                  </a:lnTo>
                  <a:lnTo>
                    <a:pt x="254" y="9"/>
                  </a:lnTo>
                  <a:lnTo>
                    <a:pt x="329" y="0"/>
                  </a:lnTo>
                  <a:lnTo>
                    <a:pt x="405" y="9"/>
                  </a:lnTo>
                  <a:lnTo>
                    <a:pt x="474" y="34"/>
                  </a:lnTo>
                  <a:lnTo>
                    <a:pt x="535" y="72"/>
                  </a:lnTo>
                  <a:lnTo>
                    <a:pt x="586" y="123"/>
                  </a:lnTo>
                  <a:lnTo>
                    <a:pt x="625" y="184"/>
                  </a:lnTo>
                  <a:lnTo>
                    <a:pt x="649" y="254"/>
                  </a:lnTo>
                  <a:lnTo>
                    <a:pt x="658" y="329"/>
                  </a:lnTo>
                  <a:lnTo>
                    <a:pt x="649" y="404"/>
                  </a:lnTo>
                  <a:lnTo>
                    <a:pt x="625" y="474"/>
                  </a:lnTo>
                  <a:lnTo>
                    <a:pt x="586" y="535"/>
                  </a:lnTo>
                  <a:lnTo>
                    <a:pt x="535" y="586"/>
                  </a:lnTo>
                  <a:lnTo>
                    <a:pt x="474" y="624"/>
                  </a:lnTo>
                  <a:lnTo>
                    <a:pt x="405" y="649"/>
                  </a:lnTo>
                  <a:lnTo>
                    <a:pt x="329" y="658"/>
                  </a:lnTo>
                  <a:lnTo>
                    <a:pt x="254" y="649"/>
                  </a:lnTo>
                  <a:lnTo>
                    <a:pt x="185" y="624"/>
                  </a:lnTo>
                  <a:lnTo>
                    <a:pt x="124" y="586"/>
                  </a:lnTo>
                  <a:lnTo>
                    <a:pt x="73" y="535"/>
                  </a:lnTo>
                  <a:lnTo>
                    <a:pt x="34" y="474"/>
                  </a:lnTo>
                  <a:lnTo>
                    <a:pt x="9" y="404"/>
                  </a:lnTo>
                  <a:lnTo>
                    <a:pt x="0" y="329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5" name="AutoShape 27"/>
            <p:cNvSpPr>
              <a:spLocks/>
            </p:cNvSpPr>
            <p:nvPr/>
          </p:nvSpPr>
          <p:spPr bwMode="auto">
            <a:xfrm>
              <a:off x="958" y="2279"/>
              <a:ext cx="438" cy="212"/>
            </a:xfrm>
            <a:custGeom>
              <a:avLst/>
              <a:gdLst/>
              <a:ahLst/>
              <a:cxnLst>
                <a:cxn ang="0">
                  <a:pos x="347" y="106"/>
                </a:cxn>
                <a:cxn ang="0">
                  <a:pos x="244" y="166"/>
                </a:cxn>
                <a:cxn ang="0">
                  <a:pos x="233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2" y="208"/>
                </a:cxn>
                <a:cxn ang="0">
                  <a:pos x="256" y="212"/>
                </a:cxn>
                <a:cxn ang="0">
                  <a:pos x="399" y="129"/>
                </a:cxn>
                <a:cxn ang="0">
                  <a:pos x="392" y="129"/>
                </a:cxn>
                <a:cxn ang="0">
                  <a:pos x="392" y="126"/>
                </a:cxn>
                <a:cxn ang="0">
                  <a:pos x="381" y="126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8" y="129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399" y="83"/>
                </a:cxn>
                <a:cxn ang="0">
                  <a:pos x="392" y="83"/>
                </a:cxn>
                <a:cxn ang="0">
                  <a:pos x="392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7" y="106"/>
                </a:cxn>
                <a:cxn ang="0">
                  <a:pos x="381" y="12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81" y="86"/>
                </a:cxn>
                <a:cxn ang="0">
                  <a:pos x="381" y="126"/>
                </a:cxn>
                <a:cxn ang="0">
                  <a:pos x="392" y="126"/>
                </a:cxn>
                <a:cxn ang="0">
                  <a:pos x="392" y="86"/>
                </a:cxn>
                <a:cxn ang="0">
                  <a:pos x="256" y="0"/>
                </a:cxn>
                <a:cxn ang="0">
                  <a:pos x="242" y="4"/>
                </a:cxn>
                <a:cxn ang="0">
                  <a:pos x="236" y="15"/>
                </a:cxn>
                <a:cxn ang="0">
                  <a:pos x="230" y="26"/>
                </a:cxn>
                <a:cxn ang="0">
                  <a:pos x="233" y="40"/>
                </a:cxn>
                <a:cxn ang="0">
                  <a:pos x="244" y="46"/>
                </a:cxn>
                <a:cxn ang="0">
                  <a:pos x="347" y="10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92" y="83"/>
                </a:cxn>
                <a:cxn ang="0">
                  <a:pos x="399" y="83"/>
                </a:cxn>
                <a:cxn ang="0">
                  <a:pos x="256" y="0"/>
                </a:cxn>
              </a:cxnLst>
              <a:rect l="0" t="0" r="r" b="b"/>
              <a:pathLst>
                <a:path w="438" h="212">
                  <a:moveTo>
                    <a:pt x="347" y="106"/>
                  </a:moveTo>
                  <a:lnTo>
                    <a:pt x="244" y="166"/>
                  </a:lnTo>
                  <a:lnTo>
                    <a:pt x="233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2" y="208"/>
                  </a:lnTo>
                  <a:lnTo>
                    <a:pt x="256" y="212"/>
                  </a:lnTo>
                  <a:lnTo>
                    <a:pt x="399" y="129"/>
                  </a:lnTo>
                  <a:lnTo>
                    <a:pt x="392" y="129"/>
                  </a:lnTo>
                  <a:lnTo>
                    <a:pt x="392" y="126"/>
                  </a:lnTo>
                  <a:lnTo>
                    <a:pt x="381" y="126"/>
                  </a:lnTo>
                  <a:lnTo>
                    <a:pt x="347" y="106"/>
                  </a:lnTo>
                  <a:close/>
                  <a:moveTo>
                    <a:pt x="308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8" y="129"/>
                  </a:lnTo>
                  <a:lnTo>
                    <a:pt x="347" y="106"/>
                  </a:lnTo>
                  <a:lnTo>
                    <a:pt x="308" y="83"/>
                  </a:lnTo>
                  <a:close/>
                  <a:moveTo>
                    <a:pt x="399" y="83"/>
                  </a:moveTo>
                  <a:lnTo>
                    <a:pt x="392" y="83"/>
                  </a:lnTo>
                  <a:lnTo>
                    <a:pt x="392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7" y="106"/>
                  </a:lnTo>
                  <a:lnTo>
                    <a:pt x="381" y="126"/>
                  </a:lnTo>
                  <a:lnTo>
                    <a:pt x="381" y="86"/>
                  </a:lnTo>
                  <a:close/>
                  <a:moveTo>
                    <a:pt x="392" y="86"/>
                  </a:moveTo>
                  <a:lnTo>
                    <a:pt x="381" y="86"/>
                  </a:lnTo>
                  <a:lnTo>
                    <a:pt x="381" y="126"/>
                  </a:lnTo>
                  <a:lnTo>
                    <a:pt x="392" y="126"/>
                  </a:lnTo>
                  <a:lnTo>
                    <a:pt x="392" y="86"/>
                  </a:lnTo>
                  <a:close/>
                  <a:moveTo>
                    <a:pt x="256" y="0"/>
                  </a:moveTo>
                  <a:lnTo>
                    <a:pt x="242" y="4"/>
                  </a:lnTo>
                  <a:lnTo>
                    <a:pt x="236" y="15"/>
                  </a:lnTo>
                  <a:lnTo>
                    <a:pt x="230" y="26"/>
                  </a:lnTo>
                  <a:lnTo>
                    <a:pt x="233" y="40"/>
                  </a:lnTo>
                  <a:lnTo>
                    <a:pt x="244" y="46"/>
                  </a:lnTo>
                  <a:lnTo>
                    <a:pt x="347" y="106"/>
                  </a:lnTo>
                  <a:lnTo>
                    <a:pt x="381" y="86"/>
                  </a:lnTo>
                  <a:lnTo>
                    <a:pt x="392" y="86"/>
                  </a:lnTo>
                  <a:lnTo>
                    <a:pt x="392" y="83"/>
                  </a:lnTo>
                  <a:lnTo>
                    <a:pt x="399" y="8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4" name="Freeform 26"/>
            <p:cNvSpPr>
              <a:spLocks/>
            </p:cNvSpPr>
            <p:nvPr/>
          </p:nvSpPr>
          <p:spPr bwMode="auto">
            <a:xfrm>
              <a:off x="848" y="3604"/>
              <a:ext cx="658" cy="656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254" y="9"/>
                </a:cxn>
                <a:cxn ang="0">
                  <a:pos x="185" y="33"/>
                </a:cxn>
                <a:cxn ang="0">
                  <a:pos x="124" y="72"/>
                </a:cxn>
                <a:cxn ang="0">
                  <a:pos x="73" y="123"/>
                </a:cxn>
                <a:cxn ang="0">
                  <a:pos x="34" y="184"/>
                </a:cxn>
                <a:cxn ang="0">
                  <a:pos x="9" y="253"/>
                </a:cxn>
                <a:cxn ang="0">
                  <a:pos x="0" y="328"/>
                </a:cxn>
                <a:cxn ang="0">
                  <a:pos x="9" y="403"/>
                </a:cxn>
                <a:cxn ang="0">
                  <a:pos x="34" y="472"/>
                </a:cxn>
                <a:cxn ang="0">
                  <a:pos x="73" y="533"/>
                </a:cxn>
                <a:cxn ang="0">
                  <a:pos x="124" y="583"/>
                </a:cxn>
                <a:cxn ang="0">
                  <a:pos x="185" y="622"/>
                </a:cxn>
                <a:cxn ang="0">
                  <a:pos x="254" y="647"/>
                </a:cxn>
                <a:cxn ang="0">
                  <a:pos x="329" y="655"/>
                </a:cxn>
                <a:cxn ang="0">
                  <a:pos x="405" y="647"/>
                </a:cxn>
                <a:cxn ang="0">
                  <a:pos x="474" y="622"/>
                </a:cxn>
                <a:cxn ang="0">
                  <a:pos x="535" y="583"/>
                </a:cxn>
                <a:cxn ang="0">
                  <a:pos x="586" y="533"/>
                </a:cxn>
                <a:cxn ang="0">
                  <a:pos x="625" y="472"/>
                </a:cxn>
                <a:cxn ang="0">
                  <a:pos x="649" y="403"/>
                </a:cxn>
                <a:cxn ang="0">
                  <a:pos x="658" y="328"/>
                </a:cxn>
                <a:cxn ang="0">
                  <a:pos x="649" y="253"/>
                </a:cxn>
                <a:cxn ang="0">
                  <a:pos x="625" y="184"/>
                </a:cxn>
                <a:cxn ang="0">
                  <a:pos x="586" y="123"/>
                </a:cxn>
                <a:cxn ang="0">
                  <a:pos x="535" y="72"/>
                </a:cxn>
                <a:cxn ang="0">
                  <a:pos x="474" y="33"/>
                </a:cxn>
                <a:cxn ang="0">
                  <a:pos x="405" y="9"/>
                </a:cxn>
                <a:cxn ang="0">
                  <a:pos x="329" y="0"/>
                </a:cxn>
              </a:cxnLst>
              <a:rect l="0" t="0" r="r" b="b"/>
              <a:pathLst>
                <a:path w="658" h="656">
                  <a:moveTo>
                    <a:pt x="329" y="0"/>
                  </a:moveTo>
                  <a:lnTo>
                    <a:pt x="254" y="9"/>
                  </a:lnTo>
                  <a:lnTo>
                    <a:pt x="185" y="33"/>
                  </a:lnTo>
                  <a:lnTo>
                    <a:pt x="124" y="72"/>
                  </a:lnTo>
                  <a:lnTo>
                    <a:pt x="73" y="123"/>
                  </a:lnTo>
                  <a:lnTo>
                    <a:pt x="34" y="184"/>
                  </a:lnTo>
                  <a:lnTo>
                    <a:pt x="9" y="253"/>
                  </a:lnTo>
                  <a:lnTo>
                    <a:pt x="0" y="328"/>
                  </a:lnTo>
                  <a:lnTo>
                    <a:pt x="9" y="403"/>
                  </a:lnTo>
                  <a:lnTo>
                    <a:pt x="34" y="472"/>
                  </a:lnTo>
                  <a:lnTo>
                    <a:pt x="73" y="533"/>
                  </a:lnTo>
                  <a:lnTo>
                    <a:pt x="124" y="583"/>
                  </a:lnTo>
                  <a:lnTo>
                    <a:pt x="185" y="622"/>
                  </a:lnTo>
                  <a:lnTo>
                    <a:pt x="254" y="647"/>
                  </a:lnTo>
                  <a:lnTo>
                    <a:pt x="329" y="655"/>
                  </a:lnTo>
                  <a:lnTo>
                    <a:pt x="405" y="647"/>
                  </a:lnTo>
                  <a:lnTo>
                    <a:pt x="474" y="622"/>
                  </a:lnTo>
                  <a:lnTo>
                    <a:pt x="535" y="583"/>
                  </a:lnTo>
                  <a:lnTo>
                    <a:pt x="586" y="533"/>
                  </a:lnTo>
                  <a:lnTo>
                    <a:pt x="625" y="472"/>
                  </a:lnTo>
                  <a:lnTo>
                    <a:pt x="649" y="403"/>
                  </a:lnTo>
                  <a:lnTo>
                    <a:pt x="658" y="328"/>
                  </a:lnTo>
                  <a:lnTo>
                    <a:pt x="649" y="253"/>
                  </a:lnTo>
                  <a:lnTo>
                    <a:pt x="625" y="184"/>
                  </a:lnTo>
                  <a:lnTo>
                    <a:pt x="586" y="123"/>
                  </a:lnTo>
                  <a:lnTo>
                    <a:pt x="535" y="72"/>
                  </a:lnTo>
                  <a:lnTo>
                    <a:pt x="474" y="33"/>
                  </a:lnTo>
                  <a:lnTo>
                    <a:pt x="405" y="9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3" name="Freeform 25"/>
            <p:cNvSpPr>
              <a:spLocks/>
            </p:cNvSpPr>
            <p:nvPr/>
          </p:nvSpPr>
          <p:spPr bwMode="auto">
            <a:xfrm>
              <a:off x="848" y="3604"/>
              <a:ext cx="658" cy="656"/>
            </a:xfrm>
            <a:custGeom>
              <a:avLst/>
              <a:gdLst/>
              <a:ahLst/>
              <a:cxnLst>
                <a:cxn ang="0">
                  <a:pos x="0" y="328"/>
                </a:cxn>
                <a:cxn ang="0">
                  <a:pos x="9" y="253"/>
                </a:cxn>
                <a:cxn ang="0">
                  <a:pos x="34" y="184"/>
                </a:cxn>
                <a:cxn ang="0">
                  <a:pos x="73" y="123"/>
                </a:cxn>
                <a:cxn ang="0">
                  <a:pos x="124" y="72"/>
                </a:cxn>
                <a:cxn ang="0">
                  <a:pos x="185" y="33"/>
                </a:cxn>
                <a:cxn ang="0">
                  <a:pos x="254" y="9"/>
                </a:cxn>
                <a:cxn ang="0">
                  <a:pos x="329" y="0"/>
                </a:cxn>
                <a:cxn ang="0">
                  <a:pos x="405" y="9"/>
                </a:cxn>
                <a:cxn ang="0">
                  <a:pos x="474" y="33"/>
                </a:cxn>
                <a:cxn ang="0">
                  <a:pos x="535" y="72"/>
                </a:cxn>
                <a:cxn ang="0">
                  <a:pos x="586" y="123"/>
                </a:cxn>
                <a:cxn ang="0">
                  <a:pos x="625" y="184"/>
                </a:cxn>
                <a:cxn ang="0">
                  <a:pos x="649" y="253"/>
                </a:cxn>
                <a:cxn ang="0">
                  <a:pos x="658" y="328"/>
                </a:cxn>
                <a:cxn ang="0">
                  <a:pos x="649" y="403"/>
                </a:cxn>
                <a:cxn ang="0">
                  <a:pos x="625" y="472"/>
                </a:cxn>
                <a:cxn ang="0">
                  <a:pos x="586" y="533"/>
                </a:cxn>
                <a:cxn ang="0">
                  <a:pos x="535" y="583"/>
                </a:cxn>
                <a:cxn ang="0">
                  <a:pos x="474" y="622"/>
                </a:cxn>
                <a:cxn ang="0">
                  <a:pos x="405" y="647"/>
                </a:cxn>
                <a:cxn ang="0">
                  <a:pos x="329" y="655"/>
                </a:cxn>
                <a:cxn ang="0">
                  <a:pos x="254" y="647"/>
                </a:cxn>
                <a:cxn ang="0">
                  <a:pos x="185" y="622"/>
                </a:cxn>
                <a:cxn ang="0">
                  <a:pos x="124" y="583"/>
                </a:cxn>
                <a:cxn ang="0">
                  <a:pos x="73" y="533"/>
                </a:cxn>
                <a:cxn ang="0">
                  <a:pos x="34" y="472"/>
                </a:cxn>
                <a:cxn ang="0">
                  <a:pos x="9" y="403"/>
                </a:cxn>
                <a:cxn ang="0">
                  <a:pos x="0" y="328"/>
                </a:cxn>
              </a:cxnLst>
              <a:rect l="0" t="0" r="r" b="b"/>
              <a:pathLst>
                <a:path w="658" h="656">
                  <a:moveTo>
                    <a:pt x="0" y="328"/>
                  </a:moveTo>
                  <a:lnTo>
                    <a:pt x="9" y="253"/>
                  </a:lnTo>
                  <a:lnTo>
                    <a:pt x="34" y="184"/>
                  </a:lnTo>
                  <a:lnTo>
                    <a:pt x="73" y="123"/>
                  </a:lnTo>
                  <a:lnTo>
                    <a:pt x="124" y="72"/>
                  </a:lnTo>
                  <a:lnTo>
                    <a:pt x="185" y="33"/>
                  </a:lnTo>
                  <a:lnTo>
                    <a:pt x="254" y="9"/>
                  </a:lnTo>
                  <a:lnTo>
                    <a:pt x="329" y="0"/>
                  </a:lnTo>
                  <a:lnTo>
                    <a:pt x="405" y="9"/>
                  </a:lnTo>
                  <a:lnTo>
                    <a:pt x="474" y="33"/>
                  </a:lnTo>
                  <a:lnTo>
                    <a:pt x="535" y="72"/>
                  </a:lnTo>
                  <a:lnTo>
                    <a:pt x="586" y="123"/>
                  </a:lnTo>
                  <a:lnTo>
                    <a:pt x="625" y="184"/>
                  </a:lnTo>
                  <a:lnTo>
                    <a:pt x="649" y="253"/>
                  </a:lnTo>
                  <a:lnTo>
                    <a:pt x="658" y="328"/>
                  </a:lnTo>
                  <a:lnTo>
                    <a:pt x="649" y="403"/>
                  </a:lnTo>
                  <a:lnTo>
                    <a:pt x="625" y="472"/>
                  </a:lnTo>
                  <a:lnTo>
                    <a:pt x="586" y="533"/>
                  </a:lnTo>
                  <a:lnTo>
                    <a:pt x="535" y="583"/>
                  </a:lnTo>
                  <a:lnTo>
                    <a:pt x="474" y="622"/>
                  </a:lnTo>
                  <a:lnTo>
                    <a:pt x="405" y="647"/>
                  </a:lnTo>
                  <a:lnTo>
                    <a:pt x="329" y="655"/>
                  </a:lnTo>
                  <a:lnTo>
                    <a:pt x="254" y="647"/>
                  </a:lnTo>
                  <a:lnTo>
                    <a:pt x="185" y="622"/>
                  </a:lnTo>
                  <a:lnTo>
                    <a:pt x="124" y="583"/>
                  </a:lnTo>
                  <a:lnTo>
                    <a:pt x="73" y="533"/>
                  </a:lnTo>
                  <a:lnTo>
                    <a:pt x="34" y="472"/>
                  </a:lnTo>
                  <a:lnTo>
                    <a:pt x="9" y="403"/>
                  </a:lnTo>
                  <a:lnTo>
                    <a:pt x="0" y="32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2" name="AutoShape 24"/>
            <p:cNvSpPr>
              <a:spLocks/>
            </p:cNvSpPr>
            <p:nvPr/>
          </p:nvSpPr>
          <p:spPr bwMode="auto">
            <a:xfrm>
              <a:off x="958" y="3827"/>
              <a:ext cx="438" cy="212"/>
            </a:xfrm>
            <a:custGeom>
              <a:avLst/>
              <a:gdLst/>
              <a:ahLst/>
              <a:cxnLst>
                <a:cxn ang="0">
                  <a:pos x="347" y="106"/>
                </a:cxn>
                <a:cxn ang="0">
                  <a:pos x="244" y="166"/>
                </a:cxn>
                <a:cxn ang="0">
                  <a:pos x="233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2" y="208"/>
                </a:cxn>
                <a:cxn ang="0">
                  <a:pos x="256" y="212"/>
                </a:cxn>
                <a:cxn ang="0">
                  <a:pos x="399" y="129"/>
                </a:cxn>
                <a:cxn ang="0">
                  <a:pos x="392" y="129"/>
                </a:cxn>
                <a:cxn ang="0">
                  <a:pos x="392" y="126"/>
                </a:cxn>
                <a:cxn ang="0">
                  <a:pos x="381" y="126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8" y="129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399" y="83"/>
                </a:cxn>
                <a:cxn ang="0">
                  <a:pos x="392" y="83"/>
                </a:cxn>
                <a:cxn ang="0">
                  <a:pos x="392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7" y="106"/>
                </a:cxn>
                <a:cxn ang="0">
                  <a:pos x="381" y="12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81" y="86"/>
                </a:cxn>
                <a:cxn ang="0">
                  <a:pos x="381" y="126"/>
                </a:cxn>
                <a:cxn ang="0">
                  <a:pos x="392" y="126"/>
                </a:cxn>
                <a:cxn ang="0">
                  <a:pos x="392" y="86"/>
                </a:cxn>
                <a:cxn ang="0">
                  <a:pos x="256" y="0"/>
                </a:cxn>
                <a:cxn ang="0">
                  <a:pos x="242" y="4"/>
                </a:cxn>
                <a:cxn ang="0">
                  <a:pos x="236" y="15"/>
                </a:cxn>
                <a:cxn ang="0">
                  <a:pos x="230" y="26"/>
                </a:cxn>
                <a:cxn ang="0">
                  <a:pos x="233" y="40"/>
                </a:cxn>
                <a:cxn ang="0">
                  <a:pos x="244" y="46"/>
                </a:cxn>
                <a:cxn ang="0">
                  <a:pos x="347" y="10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92" y="83"/>
                </a:cxn>
                <a:cxn ang="0">
                  <a:pos x="399" y="83"/>
                </a:cxn>
                <a:cxn ang="0">
                  <a:pos x="256" y="0"/>
                </a:cxn>
              </a:cxnLst>
              <a:rect l="0" t="0" r="r" b="b"/>
              <a:pathLst>
                <a:path w="438" h="212">
                  <a:moveTo>
                    <a:pt x="347" y="106"/>
                  </a:moveTo>
                  <a:lnTo>
                    <a:pt x="244" y="166"/>
                  </a:lnTo>
                  <a:lnTo>
                    <a:pt x="233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2" y="208"/>
                  </a:lnTo>
                  <a:lnTo>
                    <a:pt x="256" y="212"/>
                  </a:lnTo>
                  <a:lnTo>
                    <a:pt x="399" y="129"/>
                  </a:lnTo>
                  <a:lnTo>
                    <a:pt x="392" y="129"/>
                  </a:lnTo>
                  <a:lnTo>
                    <a:pt x="392" y="126"/>
                  </a:lnTo>
                  <a:lnTo>
                    <a:pt x="381" y="126"/>
                  </a:lnTo>
                  <a:lnTo>
                    <a:pt x="347" y="106"/>
                  </a:lnTo>
                  <a:close/>
                  <a:moveTo>
                    <a:pt x="308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8" y="129"/>
                  </a:lnTo>
                  <a:lnTo>
                    <a:pt x="347" y="106"/>
                  </a:lnTo>
                  <a:lnTo>
                    <a:pt x="308" y="83"/>
                  </a:lnTo>
                  <a:close/>
                  <a:moveTo>
                    <a:pt x="399" y="83"/>
                  </a:moveTo>
                  <a:lnTo>
                    <a:pt x="392" y="83"/>
                  </a:lnTo>
                  <a:lnTo>
                    <a:pt x="392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7" y="106"/>
                  </a:lnTo>
                  <a:lnTo>
                    <a:pt x="381" y="126"/>
                  </a:lnTo>
                  <a:lnTo>
                    <a:pt x="381" y="86"/>
                  </a:lnTo>
                  <a:close/>
                  <a:moveTo>
                    <a:pt x="392" y="86"/>
                  </a:moveTo>
                  <a:lnTo>
                    <a:pt x="381" y="86"/>
                  </a:lnTo>
                  <a:lnTo>
                    <a:pt x="381" y="126"/>
                  </a:lnTo>
                  <a:lnTo>
                    <a:pt x="392" y="126"/>
                  </a:lnTo>
                  <a:lnTo>
                    <a:pt x="392" y="86"/>
                  </a:lnTo>
                  <a:close/>
                  <a:moveTo>
                    <a:pt x="256" y="0"/>
                  </a:moveTo>
                  <a:lnTo>
                    <a:pt x="242" y="4"/>
                  </a:lnTo>
                  <a:lnTo>
                    <a:pt x="236" y="15"/>
                  </a:lnTo>
                  <a:lnTo>
                    <a:pt x="230" y="26"/>
                  </a:lnTo>
                  <a:lnTo>
                    <a:pt x="233" y="40"/>
                  </a:lnTo>
                  <a:lnTo>
                    <a:pt x="244" y="46"/>
                  </a:lnTo>
                  <a:lnTo>
                    <a:pt x="347" y="106"/>
                  </a:lnTo>
                  <a:lnTo>
                    <a:pt x="381" y="86"/>
                  </a:lnTo>
                  <a:lnTo>
                    <a:pt x="392" y="86"/>
                  </a:lnTo>
                  <a:lnTo>
                    <a:pt x="392" y="83"/>
                  </a:lnTo>
                  <a:lnTo>
                    <a:pt x="399" y="8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848" y="5053"/>
              <a:ext cx="658" cy="656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254" y="8"/>
                </a:cxn>
                <a:cxn ang="0">
                  <a:pos x="185" y="33"/>
                </a:cxn>
                <a:cxn ang="0">
                  <a:pos x="124" y="72"/>
                </a:cxn>
                <a:cxn ang="0">
                  <a:pos x="73" y="122"/>
                </a:cxn>
                <a:cxn ang="0">
                  <a:pos x="34" y="183"/>
                </a:cxn>
                <a:cxn ang="0">
                  <a:pos x="9" y="252"/>
                </a:cxn>
                <a:cxn ang="0">
                  <a:pos x="0" y="327"/>
                </a:cxn>
                <a:cxn ang="0">
                  <a:pos x="9" y="402"/>
                </a:cxn>
                <a:cxn ang="0">
                  <a:pos x="34" y="471"/>
                </a:cxn>
                <a:cxn ang="0">
                  <a:pos x="73" y="532"/>
                </a:cxn>
                <a:cxn ang="0">
                  <a:pos x="124" y="583"/>
                </a:cxn>
                <a:cxn ang="0">
                  <a:pos x="185" y="622"/>
                </a:cxn>
                <a:cxn ang="0">
                  <a:pos x="254" y="646"/>
                </a:cxn>
                <a:cxn ang="0">
                  <a:pos x="329" y="655"/>
                </a:cxn>
                <a:cxn ang="0">
                  <a:pos x="405" y="646"/>
                </a:cxn>
                <a:cxn ang="0">
                  <a:pos x="474" y="622"/>
                </a:cxn>
                <a:cxn ang="0">
                  <a:pos x="535" y="583"/>
                </a:cxn>
                <a:cxn ang="0">
                  <a:pos x="586" y="532"/>
                </a:cxn>
                <a:cxn ang="0">
                  <a:pos x="625" y="471"/>
                </a:cxn>
                <a:cxn ang="0">
                  <a:pos x="649" y="402"/>
                </a:cxn>
                <a:cxn ang="0">
                  <a:pos x="658" y="327"/>
                </a:cxn>
                <a:cxn ang="0">
                  <a:pos x="649" y="252"/>
                </a:cxn>
                <a:cxn ang="0">
                  <a:pos x="625" y="183"/>
                </a:cxn>
                <a:cxn ang="0">
                  <a:pos x="586" y="122"/>
                </a:cxn>
                <a:cxn ang="0">
                  <a:pos x="535" y="72"/>
                </a:cxn>
                <a:cxn ang="0">
                  <a:pos x="474" y="33"/>
                </a:cxn>
                <a:cxn ang="0">
                  <a:pos x="405" y="8"/>
                </a:cxn>
                <a:cxn ang="0">
                  <a:pos x="329" y="0"/>
                </a:cxn>
              </a:cxnLst>
              <a:rect l="0" t="0" r="r" b="b"/>
              <a:pathLst>
                <a:path w="658" h="656">
                  <a:moveTo>
                    <a:pt x="329" y="0"/>
                  </a:moveTo>
                  <a:lnTo>
                    <a:pt x="254" y="8"/>
                  </a:lnTo>
                  <a:lnTo>
                    <a:pt x="185" y="33"/>
                  </a:lnTo>
                  <a:lnTo>
                    <a:pt x="124" y="72"/>
                  </a:lnTo>
                  <a:lnTo>
                    <a:pt x="73" y="122"/>
                  </a:lnTo>
                  <a:lnTo>
                    <a:pt x="34" y="183"/>
                  </a:lnTo>
                  <a:lnTo>
                    <a:pt x="9" y="252"/>
                  </a:lnTo>
                  <a:lnTo>
                    <a:pt x="0" y="327"/>
                  </a:lnTo>
                  <a:lnTo>
                    <a:pt x="9" y="402"/>
                  </a:lnTo>
                  <a:lnTo>
                    <a:pt x="34" y="471"/>
                  </a:lnTo>
                  <a:lnTo>
                    <a:pt x="73" y="532"/>
                  </a:lnTo>
                  <a:lnTo>
                    <a:pt x="124" y="583"/>
                  </a:lnTo>
                  <a:lnTo>
                    <a:pt x="185" y="622"/>
                  </a:lnTo>
                  <a:lnTo>
                    <a:pt x="254" y="646"/>
                  </a:lnTo>
                  <a:lnTo>
                    <a:pt x="329" y="655"/>
                  </a:lnTo>
                  <a:lnTo>
                    <a:pt x="405" y="646"/>
                  </a:lnTo>
                  <a:lnTo>
                    <a:pt x="474" y="622"/>
                  </a:lnTo>
                  <a:lnTo>
                    <a:pt x="535" y="583"/>
                  </a:lnTo>
                  <a:lnTo>
                    <a:pt x="586" y="532"/>
                  </a:lnTo>
                  <a:lnTo>
                    <a:pt x="625" y="471"/>
                  </a:lnTo>
                  <a:lnTo>
                    <a:pt x="649" y="402"/>
                  </a:lnTo>
                  <a:lnTo>
                    <a:pt x="658" y="327"/>
                  </a:lnTo>
                  <a:lnTo>
                    <a:pt x="649" y="252"/>
                  </a:lnTo>
                  <a:lnTo>
                    <a:pt x="625" y="183"/>
                  </a:lnTo>
                  <a:lnTo>
                    <a:pt x="586" y="122"/>
                  </a:lnTo>
                  <a:lnTo>
                    <a:pt x="535" y="72"/>
                  </a:lnTo>
                  <a:lnTo>
                    <a:pt x="474" y="33"/>
                  </a:lnTo>
                  <a:lnTo>
                    <a:pt x="405" y="8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848" y="5053"/>
              <a:ext cx="658" cy="656"/>
            </a:xfrm>
            <a:custGeom>
              <a:avLst/>
              <a:gdLst/>
              <a:ahLst/>
              <a:cxnLst>
                <a:cxn ang="0">
                  <a:pos x="0" y="327"/>
                </a:cxn>
                <a:cxn ang="0">
                  <a:pos x="9" y="252"/>
                </a:cxn>
                <a:cxn ang="0">
                  <a:pos x="34" y="183"/>
                </a:cxn>
                <a:cxn ang="0">
                  <a:pos x="73" y="122"/>
                </a:cxn>
                <a:cxn ang="0">
                  <a:pos x="124" y="72"/>
                </a:cxn>
                <a:cxn ang="0">
                  <a:pos x="185" y="33"/>
                </a:cxn>
                <a:cxn ang="0">
                  <a:pos x="254" y="8"/>
                </a:cxn>
                <a:cxn ang="0">
                  <a:pos x="329" y="0"/>
                </a:cxn>
                <a:cxn ang="0">
                  <a:pos x="405" y="8"/>
                </a:cxn>
                <a:cxn ang="0">
                  <a:pos x="474" y="33"/>
                </a:cxn>
                <a:cxn ang="0">
                  <a:pos x="535" y="72"/>
                </a:cxn>
                <a:cxn ang="0">
                  <a:pos x="586" y="122"/>
                </a:cxn>
                <a:cxn ang="0">
                  <a:pos x="625" y="183"/>
                </a:cxn>
                <a:cxn ang="0">
                  <a:pos x="649" y="252"/>
                </a:cxn>
                <a:cxn ang="0">
                  <a:pos x="658" y="327"/>
                </a:cxn>
                <a:cxn ang="0">
                  <a:pos x="649" y="402"/>
                </a:cxn>
                <a:cxn ang="0">
                  <a:pos x="625" y="471"/>
                </a:cxn>
                <a:cxn ang="0">
                  <a:pos x="586" y="532"/>
                </a:cxn>
                <a:cxn ang="0">
                  <a:pos x="535" y="583"/>
                </a:cxn>
                <a:cxn ang="0">
                  <a:pos x="474" y="622"/>
                </a:cxn>
                <a:cxn ang="0">
                  <a:pos x="405" y="646"/>
                </a:cxn>
                <a:cxn ang="0">
                  <a:pos x="329" y="655"/>
                </a:cxn>
                <a:cxn ang="0">
                  <a:pos x="254" y="646"/>
                </a:cxn>
                <a:cxn ang="0">
                  <a:pos x="185" y="622"/>
                </a:cxn>
                <a:cxn ang="0">
                  <a:pos x="124" y="583"/>
                </a:cxn>
                <a:cxn ang="0">
                  <a:pos x="73" y="532"/>
                </a:cxn>
                <a:cxn ang="0">
                  <a:pos x="34" y="471"/>
                </a:cxn>
                <a:cxn ang="0">
                  <a:pos x="9" y="402"/>
                </a:cxn>
                <a:cxn ang="0">
                  <a:pos x="0" y="327"/>
                </a:cxn>
              </a:cxnLst>
              <a:rect l="0" t="0" r="r" b="b"/>
              <a:pathLst>
                <a:path w="658" h="656">
                  <a:moveTo>
                    <a:pt x="0" y="327"/>
                  </a:moveTo>
                  <a:lnTo>
                    <a:pt x="9" y="252"/>
                  </a:lnTo>
                  <a:lnTo>
                    <a:pt x="34" y="183"/>
                  </a:lnTo>
                  <a:lnTo>
                    <a:pt x="73" y="122"/>
                  </a:lnTo>
                  <a:lnTo>
                    <a:pt x="124" y="72"/>
                  </a:lnTo>
                  <a:lnTo>
                    <a:pt x="185" y="33"/>
                  </a:lnTo>
                  <a:lnTo>
                    <a:pt x="254" y="8"/>
                  </a:lnTo>
                  <a:lnTo>
                    <a:pt x="329" y="0"/>
                  </a:lnTo>
                  <a:lnTo>
                    <a:pt x="405" y="8"/>
                  </a:lnTo>
                  <a:lnTo>
                    <a:pt x="474" y="33"/>
                  </a:lnTo>
                  <a:lnTo>
                    <a:pt x="535" y="72"/>
                  </a:lnTo>
                  <a:lnTo>
                    <a:pt x="586" y="122"/>
                  </a:lnTo>
                  <a:lnTo>
                    <a:pt x="625" y="183"/>
                  </a:lnTo>
                  <a:lnTo>
                    <a:pt x="649" y="252"/>
                  </a:lnTo>
                  <a:lnTo>
                    <a:pt x="658" y="327"/>
                  </a:lnTo>
                  <a:lnTo>
                    <a:pt x="649" y="402"/>
                  </a:lnTo>
                  <a:lnTo>
                    <a:pt x="625" y="471"/>
                  </a:lnTo>
                  <a:lnTo>
                    <a:pt x="586" y="532"/>
                  </a:lnTo>
                  <a:lnTo>
                    <a:pt x="535" y="583"/>
                  </a:lnTo>
                  <a:lnTo>
                    <a:pt x="474" y="622"/>
                  </a:lnTo>
                  <a:lnTo>
                    <a:pt x="405" y="646"/>
                  </a:lnTo>
                  <a:lnTo>
                    <a:pt x="329" y="655"/>
                  </a:lnTo>
                  <a:lnTo>
                    <a:pt x="254" y="646"/>
                  </a:lnTo>
                  <a:lnTo>
                    <a:pt x="185" y="622"/>
                  </a:lnTo>
                  <a:lnTo>
                    <a:pt x="124" y="583"/>
                  </a:lnTo>
                  <a:lnTo>
                    <a:pt x="73" y="532"/>
                  </a:lnTo>
                  <a:lnTo>
                    <a:pt x="34" y="471"/>
                  </a:lnTo>
                  <a:lnTo>
                    <a:pt x="9" y="402"/>
                  </a:lnTo>
                  <a:lnTo>
                    <a:pt x="0" y="327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429" name="AutoShape 21"/>
            <p:cNvSpPr>
              <a:spLocks/>
            </p:cNvSpPr>
            <p:nvPr/>
          </p:nvSpPr>
          <p:spPr bwMode="auto">
            <a:xfrm>
              <a:off x="958" y="5274"/>
              <a:ext cx="438" cy="212"/>
            </a:xfrm>
            <a:custGeom>
              <a:avLst/>
              <a:gdLst/>
              <a:ahLst/>
              <a:cxnLst>
                <a:cxn ang="0">
                  <a:pos x="347" y="106"/>
                </a:cxn>
                <a:cxn ang="0">
                  <a:pos x="233" y="173"/>
                </a:cxn>
                <a:cxn ang="0">
                  <a:pos x="230" y="187"/>
                </a:cxn>
                <a:cxn ang="0">
                  <a:pos x="242" y="208"/>
                </a:cxn>
                <a:cxn ang="0">
                  <a:pos x="256" y="212"/>
                </a:cxn>
                <a:cxn ang="0">
                  <a:pos x="399" y="129"/>
                </a:cxn>
                <a:cxn ang="0">
                  <a:pos x="392" y="129"/>
                </a:cxn>
                <a:cxn ang="0">
                  <a:pos x="392" y="126"/>
                </a:cxn>
                <a:cxn ang="0">
                  <a:pos x="381" y="126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8" y="129"/>
                </a:cxn>
                <a:cxn ang="0">
                  <a:pos x="347" y="106"/>
                </a:cxn>
                <a:cxn ang="0">
                  <a:pos x="308" y="83"/>
                </a:cxn>
                <a:cxn ang="0">
                  <a:pos x="399" y="83"/>
                </a:cxn>
                <a:cxn ang="0">
                  <a:pos x="392" y="83"/>
                </a:cxn>
                <a:cxn ang="0">
                  <a:pos x="392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7" y="106"/>
                </a:cxn>
                <a:cxn ang="0">
                  <a:pos x="381" y="12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81" y="86"/>
                </a:cxn>
                <a:cxn ang="0">
                  <a:pos x="381" y="126"/>
                </a:cxn>
                <a:cxn ang="0">
                  <a:pos x="392" y="126"/>
                </a:cxn>
                <a:cxn ang="0">
                  <a:pos x="392" y="86"/>
                </a:cxn>
                <a:cxn ang="0">
                  <a:pos x="256" y="0"/>
                </a:cxn>
                <a:cxn ang="0">
                  <a:pos x="242" y="4"/>
                </a:cxn>
                <a:cxn ang="0">
                  <a:pos x="230" y="26"/>
                </a:cxn>
                <a:cxn ang="0">
                  <a:pos x="233" y="40"/>
                </a:cxn>
                <a:cxn ang="0">
                  <a:pos x="347" y="106"/>
                </a:cxn>
                <a:cxn ang="0">
                  <a:pos x="381" y="86"/>
                </a:cxn>
                <a:cxn ang="0">
                  <a:pos x="392" y="86"/>
                </a:cxn>
                <a:cxn ang="0">
                  <a:pos x="392" y="83"/>
                </a:cxn>
                <a:cxn ang="0">
                  <a:pos x="399" y="83"/>
                </a:cxn>
                <a:cxn ang="0">
                  <a:pos x="256" y="0"/>
                </a:cxn>
              </a:cxnLst>
              <a:rect l="0" t="0" r="r" b="b"/>
              <a:pathLst>
                <a:path w="438" h="212">
                  <a:moveTo>
                    <a:pt x="347" y="106"/>
                  </a:moveTo>
                  <a:lnTo>
                    <a:pt x="233" y="173"/>
                  </a:lnTo>
                  <a:lnTo>
                    <a:pt x="230" y="187"/>
                  </a:lnTo>
                  <a:lnTo>
                    <a:pt x="242" y="208"/>
                  </a:lnTo>
                  <a:lnTo>
                    <a:pt x="256" y="212"/>
                  </a:lnTo>
                  <a:lnTo>
                    <a:pt x="399" y="129"/>
                  </a:lnTo>
                  <a:lnTo>
                    <a:pt x="392" y="129"/>
                  </a:lnTo>
                  <a:lnTo>
                    <a:pt x="392" y="126"/>
                  </a:lnTo>
                  <a:lnTo>
                    <a:pt x="381" y="126"/>
                  </a:lnTo>
                  <a:lnTo>
                    <a:pt x="347" y="106"/>
                  </a:lnTo>
                  <a:close/>
                  <a:moveTo>
                    <a:pt x="308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8" y="129"/>
                  </a:lnTo>
                  <a:lnTo>
                    <a:pt x="347" y="106"/>
                  </a:lnTo>
                  <a:lnTo>
                    <a:pt x="308" y="83"/>
                  </a:lnTo>
                  <a:close/>
                  <a:moveTo>
                    <a:pt x="399" y="83"/>
                  </a:moveTo>
                  <a:lnTo>
                    <a:pt x="392" y="83"/>
                  </a:lnTo>
                  <a:lnTo>
                    <a:pt x="392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7" y="106"/>
                  </a:lnTo>
                  <a:lnTo>
                    <a:pt x="381" y="126"/>
                  </a:lnTo>
                  <a:lnTo>
                    <a:pt x="381" y="86"/>
                  </a:lnTo>
                  <a:close/>
                  <a:moveTo>
                    <a:pt x="392" y="86"/>
                  </a:moveTo>
                  <a:lnTo>
                    <a:pt x="381" y="86"/>
                  </a:lnTo>
                  <a:lnTo>
                    <a:pt x="381" y="126"/>
                  </a:lnTo>
                  <a:lnTo>
                    <a:pt x="392" y="126"/>
                  </a:lnTo>
                  <a:lnTo>
                    <a:pt x="392" y="86"/>
                  </a:lnTo>
                  <a:close/>
                  <a:moveTo>
                    <a:pt x="256" y="0"/>
                  </a:moveTo>
                  <a:lnTo>
                    <a:pt x="242" y="4"/>
                  </a:lnTo>
                  <a:lnTo>
                    <a:pt x="230" y="26"/>
                  </a:lnTo>
                  <a:lnTo>
                    <a:pt x="233" y="40"/>
                  </a:lnTo>
                  <a:lnTo>
                    <a:pt x="347" y="106"/>
                  </a:lnTo>
                  <a:lnTo>
                    <a:pt x="381" y="86"/>
                  </a:lnTo>
                  <a:lnTo>
                    <a:pt x="392" y="86"/>
                  </a:lnTo>
                  <a:lnTo>
                    <a:pt x="392" y="83"/>
                  </a:lnTo>
                  <a:lnTo>
                    <a:pt x="399" y="8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395536" y="1888296"/>
            <a:ext cx="2952328" cy="478592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электронные информационные и </a:t>
            </a: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образовательные ресурсы и сервисы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верифицированный цифровой образовательный </a:t>
            </a:r>
            <a:r>
              <a:rPr kumimoji="0" lang="ru-RU" sz="1700" b="1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контент</a:t>
            </a:r>
            <a:endParaRPr kumimoji="0" lang="ru-RU" sz="1700" b="1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700" b="1" dirty="0">
              <a:solidFill>
                <a:srgbClr val="001F5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информационные </a:t>
            </a: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 </a:t>
            </a:r>
            <a:r>
              <a:rPr kumimoji="0" lang="ru-RU" sz="1700" b="1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телекомму</a:t>
            </a: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- </a:t>
            </a:r>
            <a:r>
              <a:rPr kumimoji="0" lang="ru-RU" sz="1700" b="1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никационные</a:t>
            </a: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технологии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инфраструктура 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(оснащение, оборудование)</a:t>
            </a: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C:\Users\marya\Downloads\loonapix_1661427214151899722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44824"/>
            <a:ext cx="5688632" cy="5013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66" name="Rectangle 3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52352" tIns="45720" rIns="88872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323528" y="192014"/>
            <a:ext cx="8496944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ФГИС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«Моя школа»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единая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витрина данных для учителя, ученика и родителя в части доступа к: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323528" y="790318"/>
            <a:ext cx="8496944" cy="17543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проверенному </a:t>
            </a:r>
            <a:r>
              <a:rPr lang="ru-RU" dirty="0">
                <a:latin typeface="Arial" pitchFamily="34" charset="0"/>
                <a:cs typeface="Arial" pitchFamily="34" charset="0"/>
              </a:rPr>
              <a:t>образовательному и воспитательному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контенту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;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расписанию, домашним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заданиям,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оценкам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, журналу и т.п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.;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документам с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возможностью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редактирования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 совместной работы в режиме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онлайн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в отечественном офисном программном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обеспечении;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в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идеоконференцсвязи</a:t>
            </a:r>
            <a:r>
              <a:rPr lang="ru-RU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на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базе «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Сферума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».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marya\Downloads\WhatsApp Image 2022-08-25 at 13.08.4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76872"/>
            <a:ext cx="7416824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9512" y="0"/>
            <a:ext cx="8964488" cy="6857999"/>
            <a:chOff x="0" y="0"/>
            <a:chExt cx="16839" cy="11904"/>
          </a:xfrm>
        </p:grpSpPr>
        <p:sp>
          <p:nvSpPr>
            <p:cNvPr id="20483" name="Rectangle 3"/>
            <p:cNvSpPr>
              <a:spLocks noChangeArrowheads="1"/>
            </p:cNvSpPr>
            <p:nvPr/>
          </p:nvSpPr>
          <p:spPr bwMode="auto">
            <a:xfrm>
              <a:off x="5179" y="0"/>
              <a:ext cx="11660" cy="4760"/>
            </a:xfrm>
            <a:prstGeom prst="rect">
              <a:avLst/>
            </a:prstGeom>
            <a:solidFill>
              <a:srgbClr val="001F5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484" name="Picture 4" descr="https://mobile-1s.ru/wp-content/uploads/b/a/9/ba91106bada38762201195f227c6f6e4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97" y="3220"/>
              <a:ext cx="7841" cy="8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5" name="Rectangle 5"/>
            <p:cNvSpPr>
              <a:spLocks noChangeArrowheads="1"/>
            </p:cNvSpPr>
            <p:nvPr/>
          </p:nvSpPr>
          <p:spPr bwMode="auto">
            <a:xfrm>
              <a:off x="13072" y="8616"/>
              <a:ext cx="1037" cy="312"/>
            </a:xfrm>
            <a:prstGeom prst="rect">
              <a:avLst/>
            </a:prstGeom>
            <a:solidFill>
              <a:srgbClr val="ABABA9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486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343" y="3552"/>
              <a:ext cx="7496" cy="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7" name="Freeform 7"/>
            <p:cNvSpPr>
              <a:spLocks/>
            </p:cNvSpPr>
            <p:nvPr/>
          </p:nvSpPr>
          <p:spPr bwMode="auto">
            <a:xfrm>
              <a:off x="0" y="0"/>
              <a:ext cx="11974" cy="11904"/>
            </a:xfrm>
            <a:custGeom>
              <a:avLst/>
              <a:gdLst/>
              <a:ahLst/>
              <a:cxnLst>
                <a:cxn ang="0">
                  <a:pos x="7524" y="0"/>
                </a:cxn>
                <a:cxn ang="0">
                  <a:pos x="1525" y="0"/>
                </a:cxn>
                <a:cxn ang="0">
                  <a:pos x="0" y="570"/>
                </a:cxn>
                <a:cxn ang="0">
                  <a:pos x="0" y="10888"/>
                </a:cxn>
                <a:cxn ang="0">
                  <a:pos x="380" y="11904"/>
                </a:cxn>
                <a:cxn ang="0">
                  <a:pos x="11974" y="11904"/>
                </a:cxn>
                <a:cxn ang="0">
                  <a:pos x="7524" y="0"/>
                </a:cxn>
              </a:cxnLst>
              <a:rect l="0" t="0" r="r" b="b"/>
              <a:pathLst>
                <a:path w="11974" h="11904">
                  <a:moveTo>
                    <a:pt x="7524" y="0"/>
                  </a:moveTo>
                  <a:lnTo>
                    <a:pt x="1525" y="0"/>
                  </a:lnTo>
                  <a:lnTo>
                    <a:pt x="0" y="570"/>
                  </a:lnTo>
                  <a:lnTo>
                    <a:pt x="0" y="10888"/>
                  </a:lnTo>
                  <a:lnTo>
                    <a:pt x="380" y="11904"/>
                  </a:lnTo>
                  <a:lnTo>
                    <a:pt x="11974" y="11904"/>
                  </a:lnTo>
                  <a:lnTo>
                    <a:pt x="752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488" name="Line 8"/>
            <p:cNvSpPr>
              <a:spLocks noChangeShapeType="1"/>
            </p:cNvSpPr>
            <p:nvPr/>
          </p:nvSpPr>
          <p:spPr bwMode="auto">
            <a:xfrm>
              <a:off x="563" y="2622"/>
              <a:ext cx="0" cy="7412"/>
            </a:xfrm>
            <a:prstGeom prst="line">
              <a:avLst/>
            </a:prstGeom>
            <a:noFill/>
            <a:ln w="28956">
              <a:solidFill>
                <a:srgbClr val="001F5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9712" y="3609"/>
              <a:ext cx="965" cy="176"/>
            </a:xfrm>
            <a:prstGeom prst="rect">
              <a:avLst/>
            </a:prstGeom>
            <a:solidFill>
              <a:srgbClr val="0A172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490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118" y="8476"/>
              <a:ext cx="1659" cy="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5" name="Line 15"/>
            <p:cNvSpPr>
              <a:spLocks noChangeShapeType="1"/>
            </p:cNvSpPr>
            <p:nvPr/>
          </p:nvSpPr>
          <p:spPr bwMode="auto">
            <a:xfrm>
              <a:off x="1302" y="10660"/>
              <a:ext cx="0" cy="522"/>
            </a:xfrm>
            <a:prstGeom prst="line">
              <a:avLst/>
            </a:prstGeom>
            <a:noFill/>
            <a:ln w="28956">
              <a:solidFill>
                <a:srgbClr val="30356D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496" name="Picture 1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6" y="10620"/>
              <a:ext cx="147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7" name="Picture 1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26" y="11044"/>
              <a:ext cx="147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8" name="Freeform 18"/>
            <p:cNvSpPr>
              <a:spLocks/>
            </p:cNvSpPr>
            <p:nvPr/>
          </p:nvSpPr>
          <p:spPr bwMode="auto">
            <a:xfrm>
              <a:off x="307" y="2112"/>
              <a:ext cx="509" cy="509"/>
            </a:xfrm>
            <a:custGeom>
              <a:avLst/>
              <a:gdLst/>
              <a:ahLst/>
              <a:cxnLst>
                <a:cxn ang="0">
                  <a:pos x="255" y="0"/>
                </a:cxn>
                <a:cxn ang="0">
                  <a:pos x="187" y="9"/>
                </a:cxn>
                <a:cxn ang="0">
                  <a:pos x="126" y="35"/>
                </a:cxn>
                <a:cxn ang="0">
                  <a:pos x="75" y="74"/>
                </a:cxn>
                <a:cxn ang="0">
                  <a:pos x="35" y="126"/>
                </a:cxn>
                <a:cxn ang="0">
                  <a:pos x="9" y="187"/>
                </a:cxn>
                <a:cxn ang="0">
                  <a:pos x="0" y="254"/>
                </a:cxn>
                <a:cxn ang="0">
                  <a:pos x="9" y="322"/>
                </a:cxn>
                <a:cxn ang="0">
                  <a:pos x="35" y="383"/>
                </a:cxn>
                <a:cxn ang="0">
                  <a:pos x="75" y="434"/>
                </a:cxn>
                <a:cxn ang="0">
                  <a:pos x="126" y="474"/>
                </a:cxn>
                <a:cxn ang="0">
                  <a:pos x="187" y="500"/>
                </a:cxn>
                <a:cxn ang="0">
                  <a:pos x="255" y="509"/>
                </a:cxn>
                <a:cxn ang="0">
                  <a:pos x="322" y="500"/>
                </a:cxn>
                <a:cxn ang="0">
                  <a:pos x="383" y="474"/>
                </a:cxn>
                <a:cxn ang="0">
                  <a:pos x="434" y="434"/>
                </a:cxn>
                <a:cxn ang="0">
                  <a:pos x="474" y="383"/>
                </a:cxn>
                <a:cxn ang="0">
                  <a:pos x="500" y="322"/>
                </a:cxn>
                <a:cxn ang="0">
                  <a:pos x="509" y="254"/>
                </a:cxn>
                <a:cxn ang="0">
                  <a:pos x="500" y="187"/>
                </a:cxn>
                <a:cxn ang="0">
                  <a:pos x="474" y="126"/>
                </a:cxn>
                <a:cxn ang="0">
                  <a:pos x="434" y="74"/>
                </a:cxn>
                <a:cxn ang="0">
                  <a:pos x="383" y="35"/>
                </a:cxn>
                <a:cxn ang="0">
                  <a:pos x="322" y="9"/>
                </a:cxn>
                <a:cxn ang="0">
                  <a:pos x="255" y="0"/>
                </a:cxn>
              </a:cxnLst>
              <a:rect l="0" t="0" r="r" b="b"/>
              <a:pathLst>
                <a:path w="509" h="509">
                  <a:moveTo>
                    <a:pt x="255" y="0"/>
                  </a:moveTo>
                  <a:lnTo>
                    <a:pt x="187" y="9"/>
                  </a:lnTo>
                  <a:lnTo>
                    <a:pt x="126" y="35"/>
                  </a:lnTo>
                  <a:lnTo>
                    <a:pt x="75" y="74"/>
                  </a:lnTo>
                  <a:lnTo>
                    <a:pt x="35" y="126"/>
                  </a:lnTo>
                  <a:lnTo>
                    <a:pt x="9" y="187"/>
                  </a:lnTo>
                  <a:lnTo>
                    <a:pt x="0" y="254"/>
                  </a:lnTo>
                  <a:lnTo>
                    <a:pt x="9" y="322"/>
                  </a:lnTo>
                  <a:lnTo>
                    <a:pt x="35" y="383"/>
                  </a:lnTo>
                  <a:lnTo>
                    <a:pt x="75" y="434"/>
                  </a:lnTo>
                  <a:lnTo>
                    <a:pt x="126" y="474"/>
                  </a:lnTo>
                  <a:lnTo>
                    <a:pt x="187" y="500"/>
                  </a:lnTo>
                  <a:lnTo>
                    <a:pt x="255" y="509"/>
                  </a:lnTo>
                  <a:lnTo>
                    <a:pt x="322" y="500"/>
                  </a:lnTo>
                  <a:lnTo>
                    <a:pt x="383" y="474"/>
                  </a:lnTo>
                  <a:lnTo>
                    <a:pt x="434" y="434"/>
                  </a:lnTo>
                  <a:lnTo>
                    <a:pt x="474" y="383"/>
                  </a:lnTo>
                  <a:lnTo>
                    <a:pt x="500" y="322"/>
                  </a:lnTo>
                  <a:lnTo>
                    <a:pt x="509" y="254"/>
                  </a:lnTo>
                  <a:lnTo>
                    <a:pt x="500" y="187"/>
                  </a:lnTo>
                  <a:lnTo>
                    <a:pt x="474" y="126"/>
                  </a:lnTo>
                  <a:lnTo>
                    <a:pt x="434" y="74"/>
                  </a:lnTo>
                  <a:lnTo>
                    <a:pt x="383" y="35"/>
                  </a:lnTo>
                  <a:lnTo>
                    <a:pt x="322" y="9"/>
                  </a:lnTo>
                  <a:lnTo>
                    <a:pt x="25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499" name="Freeform 19"/>
            <p:cNvSpPr>
              <a:spLocks/>
            </p:cNvSpPr>
            <p:nvPr/>
          </p:nvSpPr>
          <p:spPr bwMode="auto">
            <a:xfrm>
              <a:off x="307" y="2112"/>
              <a:ext cx="509" cy="509"/>
            </a:xfrm>
            <a:custGeom>
              <a:avLst/>
              <a:gdLst/>
              <a:ahLst/>
              <a:cxnLst>
                <a:cxn ang="0">
                  <a:pos x="0" y="254"/>
                </a:cxn>
                <a:cxn ang="0">
                  <a:pos x="9" y="187"/>
                </a:cxn>
                <a:cxn ang="0">
                  <a:pos x="35" y="126"/>
                </a:cxn>
                <a:cxn ang="0">
                  <a:pos x="75" y="74"/>
                </a:cxn>
                <a:cxn ang="0">
                  <a:pos x="126" y="35"/>
                </a:cxn>
                <a:cxn ang="0">
                  <a:pos x="187" y="9"/>
                </a:cxn>
                <a:cxn ang="0">
                  <a:pos x="255" y="0"/>
                </a:cxn>
                <a:cxn ang="0">
                  <a:pos x="322" y="9"/>
                </a:cxn>
                <a:cxn ang="0">
                  <a:pos x="383" y="35"/>
                </a:cxn>
                <a:cxn ang="0">
                  <a:pos x="434" y="74"/>
                </a:cxn>
                <a:cxn ang="0">
                  <a:pos x="474" y="126"/>
                </a:cxn>
                <a:cxn ang="0">
                  <a:pos x="500" y="187"/>
                </a:cxn>
                <a:cxn ang="0">
                  <a:pos x="509" y="254"/>
                </a:cxn>
                <a:cxn ang="0">
                  <a:pos x="500" y="322"/>
                </a:cxn>
                <a:cxn ang="0">
                  <a:pos x="474" y="383"/>
                </a:cxn>
                <a:cxn ang="0">
                  <a:pos x="434" y="434"/>
                </a:cxn>
                <a:cxn ang="0">
                  <a:pos x="383" y="474"/>
                </a:cxn>
                <a:cxn ang="0">
                  <a:pos x="322" y="500"/>
                </a:cxn>
                <a:cxn ang="0">
                  <a:pos x="255" y="509"/>
                </a:cxn>
                <a:cxn ang="0">
                  <a:pos x="187" y="500"/>
                </a:cxn>
                <a:cxn ang="0">
                  <a:pos x="126" y="474"/>
                </a:cxn>
                <a:cxn ang="0">
                  <a:pos x="75" y="434"/>
                </a:cxn>
                <a:cxn ang="0">
                  <a:pos x="35" y="383"/>
                </a:cxn>
                <a:cxn ang="0">
                  <a:pos x="9" y="322"/>
                </a:cxn>
                <a:cxn ang="0">
                  <a:pos x="0" y="254"/>
                </a:cxn>
              </a:cxnLst>
              <a:rect l="0" t="0" r="r" b="b"/>
              <a:pathLst>
                <a:path w="509" h="509">
                  <a:moveTo>
                    <a:pt x="0" y="254"/>
                  </a:moveTo>
                  <a:lnTo>
                    <a:pt x="9" y="187"/>
                  </a:lnTo>
                  <a:lnTo>
                    <a:pt x="35" y="126"/>
                  </a:lnTo>
                  <a:lnTo>
                    <a:pt x="75" y="74"/>
                  </a:lnTo>
                  <a:lnTo>
                    <a:pt x="126" y="35"/>
                  </a:lnTo>
                  <a:lnTo>
                    <a:pt x="187" y="9"/>
                  </a:lnTo>
                  <a:lnTo>
                    <a:pt x="255" y="0"/>
                  </a:lnTo>
                  <a:lnTo>
                    <a:pt x="322" y="9"/>
                  </a:lnTo>
                  <a:lnTo>
                    <a:pt x="383" y="35"/>
                  </a:lnTo>
                  <a:lnTo>
                    <a:pt x="434" y="74"/>
                  </a:lnTo>
                  <a:lnTo>
                    <a:pt x="474" y="126"/>
                  </a:lnTo>
                  <a:lnTo>
                    <a:pt x="500" y="187"/>
                  </a:lnTo>
                  <a:lnTo>
                    <a:pt x="509" y="254"/>
                  </a:lnTo>
                  <a:lnTo>
                    <a:pt x="500" y="322"/>
                  </a:lnTo>
                  <a:lnTo>
                    <a:pt x="474" y="383"/>
                  </a:lnTo>
                  <a:lnTo>
                    <a:pt x="434" y="434"/>
                  </a:lnTo>
                  <a:lnTo>
                    <a:pt x="383" y="474"/>
                  </a:lnTo>
                  <a:lnTo>
                    <a:pt x="322" y="500"/>
                  </a:lnTo>
                  <a:lnTo>
                    <a:pt x="255" y="509"/>
                  </a:lnTo>
                  <a:lnTo>
                    <a:pt x="187" y="500"/>
                  </a:lnTo>
                  <a:lnTo>
                    <a:pt x="126" y="474"/>
                  </a:lnTo>
                  <a:lnTo>
                    <a:pt x="75" y="434"/>
                  </a:lnTo>
                  <a:lnTo>
                    <a:pt x="35" y="383"/>
                  </a:lnTo>
                  <a:lnTo>
                    <a:pt x="9" y="322"/>
                  </a:lnTo>
                  <a:lnTo>
                    <a:pt x="0" y="254"/>
                  </a:lnTo>
                  <a:close/>
                </a:path>
              </a:pathLst>
            </a:custGeom>
            <a:noFill/>
            <a:ln w="1219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00" name="Picture 2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92" y="2261"/>
              <a:ext cx="33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01" name="Freeform 21"/>
            <p:cNvSpPr>
              <a:spLocks/>
            </p:cNvSpPr>
            <p:nvPr/>
          </p:nvSpPr>
          <p:spPr bwMode="auto">
            <a:xfrm>
              <a:off x="307" y="4725"/>
              <a:ext cx="509" cy="507"/>
            </a:xfrm>
            <a:custGeom>
              <a:avLst/>
              <a:gdLst/>
              <a:ahLst/>
              <a:cxnLst>
                <a:cxn ang="0">
                  <a:pos x="255" y="0"/>
                </a:cxn>
                <a:cxn ang="0">
                  <a:pos x="187" y="9"/>
                </a:cxn>
                <a:cxn ang="0">
                  <a:pos x="126" y="34"/>
                </a:cxn>
                <a:cxn ang="0">
                  <a:pos x="75" y="74"/>
                </a:cxn>
                <a:cxn ang="0">
                  <a:pos x="35" y="125"/>
                </a:cxn>
                <a:cxn ang="0">
                  <a:pos x="9" y="186"/>
                </a:cxn>
                <a:cxn ang="0">
                  <a:pos x="0" y="253"/>
                </a:cxn>
                <a:cxn ang="0">
                  <a:pos x="9" y="320"/>
                </a:cxn>
                <a:cxn ang="0">
                  <a:pos x="35" y="381"/>
                </a:cxn>
                <a:cxn ang="0">
                  <a:pos x="75" y="432"/>
                </a:cxn>
                <a:cxn ang="0">
                  <a:pos x="126" y="471"/>
                </a:cxn>
                <a:cxn ang="0">
                  <a:pos x="187" y="497"/>
                </a:cxn>
                <a:cxn ang="0">
                  <a:pos x="255" y="506"/>
                </a:cxn>
                <a:cxn ang="0">
                  <a:pos x="322" y="497"/>
                </a:cxn>
                <a:cxn ang="0">
                  <a:pos x="383" y="471"/>
                </a:cxn>
                <a:cxn ang="0">
                  <a:pos x="434" y="432"/>
                </a:cxn>
                <a:cxn ang="0">
                  <a:pos x="474" y="381"/>
                </a:cxn>
                <a:cxn ang="0">
                  <a:pos x="500" y="320"/>
                </a:cxn>
                <a:cxn ang="0">
                  <a:pos x="509" y="253"/>
                </a:cxn>
                <a:cxn ang="0">
                  <a:pos x="500" y="186"/>
                </a:cxn>
                <a:cxn ang="0">
                  <a:pos x="474" y="125"/>
                </a:cxn>
                <a:cxn ang="0">
                  <a:pos x="434" y="74"/>
                </a:cxn>
                <a:cxn ang="0">
                  <a:pos x="383" y="34"/>
                </a:cxn>
                <a:cxn ang="0">
                  <a:pos x="322" y="9"/>
                </a:cxn>
                <a:cxn ang="0">
                  <a:pos x="255" y="0"/>
                </a:cxn>
              </a:cxnLst>
              <a:rect l="0" t="0" r="r" b="b"/>
              <a:pathLst>
                <a:path w="509" h="507">
                  <a:moveTo>
                    <a:pt x="255" y="0"/>
                  </a:moveTo>
                  <a:lnTo>
                    <a:pt x="187" y="9"/>
                  </a:lnTo>
                  <a:lnTo>
                    <a:pt x="126" y="34"/>
                  </a:lnTo>
                  <a:lnTo>
                    <a:pt x="75" y="74"/>
                  </a:lnTo>
                  <a:lnTo>
                    <a:pt x="35" y="125"/>
                  </a:lnTo>
                  <a:lnTo>
                    <a:pt x="9" y="186"/>
                  </a:lnTo>
                  <a:lnTo>
                    <a:pt x="0" y="253"/>
                  </a:lnTo>
                  <a:lnTo>
                    <a:pt x="9" y="320"/>
                  </a:lnTo>
                  <a:lnTo>
                    <a:pt x="35" y="381"/>
                  </a:lnTo>
                  <a:lnTo>
                    <a:pt x="75" y="432"/>
                  </a:lnTo>
                  <a:lnTo>
                    <a:pt x="126" y="471"/>
                  </a:lnTo>
                  <a:lnTo>
                    <a:pt x="187" y="497"/>
                  </a:lnTo>
                  <a:lnTo>
                    <a:pt x="255" y="506"/>
                  </a:lnTo>
                  <a:lnTo>
                    <a:pt x="322" y="497"/>
                  </a:lnTo>
                  <a:lnTo>
                    <a:pt x="383" y="471"/>
                  </a:lnTo>
                  <a:lnTo>
                    <a:pt x="434" y="432"/>
                  </a:lnTo>
                  <a:lnTo>
                    <a:pt x="474" y="381"/>
                  </a:lnTo>
                  <a:lnTo>
                    <a:pt x="500" y="320"/>
                  </a:lnTo>
                  <a:lnTo>
                    <a:pt x="509" y="253"/>
                  </a:lnTo>
                  <a:lnTo>
                    <a:pt x="500" y="186"/>
                  </a:lnTo>
                  <a:lnTo>
                    <a:pt x="474" y="125"/>
                  </a:lnTo>
                  <a:lnTo>
                    <a:pt x="434" y="74"/>
                  </a:lnTo>
                  <a:lnTo>
                    <a:pt x="383" y="34"/>
                  </a:lnTo>
                  <a:lnTo>
                    <a:pt x="322" y="9"/>
                  </a:lnTo>
                  <a:lnTo>
                    <a:pt x="25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2" name="Freeform 22"/>
            <p:cNvSpPr>
              <a:spLocks/>
            </p:cNvSpPr>
            <p:nvPr/>
          </p:nvSpPr>
          <p:spPr bwMode="auto">
            <a:xfrm>
              <a:off x="307" y="4725"/>
              <a:ext cx="509" cy="507"/>
            </a:xfrm>
            <a:custGeom>
              <a:avLst/>
              <a:gdLst/>
              <a:ahLst/>
              <a:cxnLst>
                <a:cxn ang="0">
                  <a:pos x="0" y="253"/>
                </a:cxn>
                <a:cxn ang="0">
                  <a:pos x="9" y="186"/>
                </a:cxn>
                <a:cxn ang="0">
                  <a:pos x="35" y="125"/>
                </a:cxn>
                <a:cxn ang="0">
                  <a:pos x="75" y="74"/>
                </a:cxn>
                <a:cxn ang="0">
                  <a:pos x="126" y="34"/>
                </a:cxn>
                <a:cxn ang="0">
                  <a:pos x="187" y="9"/>
                </a:cxn>
                <a:cxn ang="0">
                  <a:pos x="255" y="0"/>
                </a:cxn>
                <a:cxn ang="0">
                  <a:pos x="322" y="9"/>
                </a:cxn>
                <a:cxn ang="0">
                  <a:pos x="383" y="34"/>
                </a:cxn>
                <a:cxn ang="0">
                  <a:pos x="434" y="74"/>
                </a:cxn>
                <a:cxn ang="0">
                  <a:pos x="474" y="125"/>
                </a:cxn>
                <a:cxn ang="0">
                  <a:pos x="500" y="186"/>
                </a:cxn>
                <a:cxn ang="0">
                  <a:pos x="509" y="253"/>
                </a:cxn>
                <a:cxn ang="0">
                  <a:pos x="500" y="320"/>
                </a:cxn>
                <a:cxn ang="0">
                  <a:pos x="474" y="381"/>
                </a:cxn>
                <a:cxn ang="0">
                  <a:pos x="434" y="432"/>
                </a:cxn>
                <a:cxn ang="0">
                  <a:pos x="383" y="471"/>
                </a:cxn>
                <a:cxn ang="0">
                  <a:pos x="322" y="497"/>
                </a:cxn>
                <a:cxn ang="0">
                  <a:pos x="255" y="506"/>
                </a:cxn>
                <a:cxn ang="0">
                  <a:pos x="187" y="497"/>
                </a:cxn>
                <a:cxn ang="0">
                  <a:pos x="126" y="471"/>
                </a:cxn>
                <a:cxn ang="0">
                  <a:pos x="75" y="432"/>
                </a:cxn>
                <a:cxn ang="0">
                  <a:pos x="35" y="381"/>
                </a:cxn>
                <a:cxn ang="0">
                  <a:pos x="9" y="320"/>
                </a:cxn>
                <a:cxn ang="0">
                  <a:pos x="0" y="253"/>
                </a:cxn>
              </a:cxnLst>
              <a:rect l="0" t="0" r="r" b="b"/>
              <a:pathLst>
                <a:path w="509" h="507">
                  <a:moveTo>
                    <a:pt x="0" y="253"/>
                  </a:moveTo>
                  <a:lnTo>
                    <a:pt x="9" y="186"/>
                  </a:lnTo>
                  <a:lnTo>
                    <a:pt x="35" y="125"/>
                  </a:lnTo>
                  <a:lnTo>
                    <a:pt x="75" y="74"/>
                  </a:lnTo>
                  <a:lnTo>
                    <a:pt x="126" y="34"/>
                  </a:lnTo>
                  <a:lnTo>
                    <a:pt x="187" y="9"/>
                  </a:lnTo>
                  <a:lnTo>
                    <a:pt x="255" y="0"/>
                  </a:lnTo>
                  <a:lnTo>
                    <a:pt x="322" y="9"/>
                  </a:lnTo>
                  <a:lnTo>
                    <a:pt x="383" y="34"/>
                  </a:lnTo>
                  <a:lnTo>
                    <a:pt x="434" y="74"/>
                  </a:lnTo>
                  <a:lnTo>
                    <a:pt x="474" y="125"/>
                  </a:lnTo>
                  <a:lnTo>
                    <a:pt x="500" y="186"/>
                  </a:lnTo>
                  <a:lnTo>
                    <a:pt x="509" y="253"/>
                  </a:lnTo>
                  <a:lnTo>
                    <a:pt x="500" y="320"/>
                  </a:lnTo>
                  <a:lnTo>
                    <a:pt x="474" y="381"/>
                  </a:lnTo>
                  <a:lnTo>
                    <a:pt x="434" y="432"/>
                  </a:lnTo>
                  <a:lnTo>
                    <a:pt x="383" y="471"/>
                  </a:lnTo>
                  <a:lnTo>
                    <a:pt x="322" y="497"/>
                  </a:lnTo>
                  <a:lnTo>
                    <a:pt x="255" y="506"/>
                  </a:lnTo>
                  <a:lnTo>
                    <a:pt x="187" y="497"/>
                  </a:lnTo>
                  <a:lnTo>
                    <a:pt x="126" y="471"/>
                  </a:lnTo>
                  <a:lnTo>
                    <a:pt x="75" y="432"/>
                  </a:lnTo>
                  <a:lnTo>
                    <a:pt x="35" y="381"/>
                  </a:lnTo>
                  <a:lnTo>
                    <a:pt x="9" y="320"/>
                  </a:lnTo>
                  <a:lnTo>
                    <a:pt x="0" y="253"/>
                  </a:lnTo>
                  <a:close/>
                </a:path>
              </a:pathLst>
            </a:custGeom>
            <a:noFill/>
            <a:ln w="1219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03" name="Picture 2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92" y="4873"/>
              <a:ext cx="33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04" name="Freeform 24"/>
            <p:cNvSpPr>
              <a:spLocks/>
            </p:cNvSpPr>
            <p:nvPr/>
          </p:nvSpPr>
          <p:spPr bwMode="auto">
            <a:xfrm>
              <a:off x="307" y="9552"/>
              <a:ext cx="509" cy="509"/>
            </a:xfrm>
            <a:custGeom>
              <a:avLst/>
              <a:gdLst/>
              <a:ahLst/>
              <a:cxnLst>
                <a:cxn ang="0">
                  <a:pos x="255" y="0"/>
                </a:cxn>
                <a:cxn ang="0">
                  <a:pos x="187" y="9"/>
                </a:cxn>
                <a:cxn ang="0">
                  <a:pos x="126" y="35"/>
                </a:cxn>
                <a:cxn ang="0">
                  <a:pos x="75" y="74"/>
                </a:cxn>
                <a:cxn ang="0">
                  <a:pos x="35" y="126"/>
                </a:cxn>
                <a:cxn ang="0">
                  <a:pos x="9" y="187"/>
                </a:cxn>
                <a:cxn ang="0">
                  <a:pos x="0" y="254"/>
                </a:cxn>
                <a:cxn ang="0">
                  <a:pos x="9" y="322"/>
                </a:cxn>
                <a:cxn ang="0">
                  <a:pos x="35" y="383"/>
                </a:cxn>
                <a:cxn ang="0">
                  <a:pos x="75" y="434"/>
                </a:cxn>
                <a:cxn ang="0">
                  <a:pos x="126" y="474"/>
                </a:cxn>
                <a:cxn ang="0">
                  <a:pos x="187" y="500"/>
                </a:cxn>
                <a:cxn ang="0">
                  <a:pos x="255" y="509"/>
                </a:cxn>
                <a:cxn ang="0">
                  <a:pos x="322" y="500"/>
                </a:cxn>
                <a:cxn ang="0">
                  <a:pos x="383" y="474"/>
                </a:cxn>
                <a:cxn ang="0">
                  <a:pos x="434" y="434"/>
                </a:cxn>
                <a:cxn ang="0">
                  <a:pos x="474" y="383"/>
                </a:cxn>
                <a:cxn ang="0">
                  <a:pos x="500" y="322"/>
                </a:cxn>
                <a:cxn ang="0">
                  <a:pos x="509" y="254"/>
                </a:cxn>
                <a:cxn ang="0">
                  <a:pos x="500" y="187"/>
                </a:cxn>
                <a:cxn ang="0">
                  <a:pos x="474" y="126"/>
                </a:cxn>
                <a:cxn ang="0">
                  <a:pos x="434" y="74"/>
                </a:cxn>
                <a:cxn ang="0">
                  <a:pos x="383" y="35"/>
                </a:cxn>
                <a:cxn ang="0">
                  <a:pos x="322" y="9"/>
                </a:cxn>
                <a:cxn ang="0">
                  <a:pos x="255" y="0"/>
                </a:cxn>
              </a:cxnLst>
              <a:rect l="0" t="0" r="r" b="b"/>
              <a:pathLst>
                <a:path w="509" h="509">
                  <a:moveTo>
                    <a:pt x="255" y="0"/>
                  </a:moveTo>
                  <a:lnTo>
                    <a:pt x="187" y="9"/>
                  </a:lnTo>
                  <a:lnTo>
                    <a:pt x="126" y="35"/>
                  </a:lnTo>
                  <a:lnTo>
                    <a:pt x="75" y="74"/>
                  </a:lnTo>
                  <a:lnTo>
                    <a:pt x="35" y="126"/>
                  </a:lnTo>
                  <a:lnTo>
                    <a:pt x="9" y="187"/>
                  </a:lnTo>
                  <a:lnTo>
                    <a:pt x="0" y="254"/>
                  </a:lnTo>
                  <a:lnTo>
                    <a:pt x="9" y="322"/>
                  </a:lnTo>
                  <a:lnTo>
                    <a:pt x="35" y="383"/>
                  </a:lnTo>
                  <a:lnTo>
                    <a:pt x="75" y="434"/>
                  </a:lnTo>
                  <a:lnTo>
                    <a:pt x="126" y="474"/>
                  </a:lnTo>
                  <a:lnTo>
                    <a:pt x="187" y="500"/>
                  </a:lnTo>
                  <a:lnTo>
                    <a:pt x="255" y="509"/>
                  </a:lnTo>
                  <a:lnTo>
                    <a:pt x="322" y="500"/>
                  </a:lnTo>
                  <a:lnTo>
                    <a:pt x="383" y="474"/>
                  </a:lnTo>
                  <a:lnTo>
                    <a:pt x="434" y="434"/>
                  </a:lnTo>
                  <a:lnTo>
                    <a:pt x="474" y="383"/>
                  </a:lnTo>
                  <a:lnTo>
                    <a:pt x="500" y="322"/>
                  </a:lnTo>
                  <a:lnTo>
                    <a:pt x="509" y="254"/>
                  </a:lnTo>
                  <a:lnTo>
                    <a:pt x="500" y="187"/>
                  </a:lnTo>
                  <a:lnTo>
                    <a:pt x="474" y="126"/>
                  </a:lnTo>
                  <a:lnTo>
                    <a:pt x="434" y="74"/>
                  </a:lnTo>
                  <a:lnTo>
                    <a:pt x="383" y="35"/>
                  </a:lnTo>
                  <a:lnTo>
                    <a:pt x="322" y="9"/>
                  </a:lnTo>
                  <a:lnTo>
                    <a:pt x="25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5" name="Freeform 25"/>
            <p:cNvSpPr>
              <a:spLocks/>
            </p:cNvSpPr>
            <p:nvPr/>
          </p:nvSpPr>
          <p:spPr bwMode="auto">
            <a:xfrm>
              <a:off x="307" y="9552"/>
              <a:ext cx="509" cy="509"/>
            </a:xfrm>
            <a:custGeom>
              <a:avLst/>
              <a:gdLst/>
              <a:ahLst/>
              <a:cxnLst>
                <a:cxn ang="0">
                  <a:pos x="0" y="254"/>
                </a:cxn>
                <a:cxn ang="0">
                  <a:pos x="9" y="187"/>
                </a:cxn>
                <a:cxn ang="0">
                  <a:pos x="35" y="126"/>
                </a:cxn>
                <a:cxn ang="0">
                  <a:pos x="75" y="74"/>
                </a:cxn>
                <a:cxn ang="0">
                  <a:pos x="126" y="35"/>
                </a:cxn>
                <a:cxn ang="0">
                  <a:pos x="187" y="9"/>
                </a:cxn>
                <a:cxn ang="0">
                  <a:pos x="255" y="0"/>
                </a:cxn>
                <a:cxn ang="0">
                  <a:pos x="322" y="9"/>
                </a:cxn>
                <a:cxn ang="0">
                  <a:pos x="383" y="35"/>
                </a:cxn>
                <a:cxn ang="0">
                  <a:pos x="434" y="74"/>
                </a:cxn>
                <a:cxn ang="0">
                  <a:pos x="474" y="126"/>
                </a:cxn>
                <a:cxn ang="0">
                  <a:pos x="500" y="187"/>
                </a:cxn>
                <a:cxn ang="0">
                  <a:pos x="509" y="254"/>
                </a:cxn>
                <a:cxn ang="0">
                  <a:pos x="500" y="322"/>
                </a:cxn>
                <a:cxn ang="0">
                  <a:pos x="474" y="383"/>
                </a:cxn>
                <a:cxn ang="0">
                  <a:pos x="434" y="434"/>
                </a:cxn>
                <a:cxn ang="0">
                  <a:pos x="383" y="474"/>
                </a:cxn>
                <a:cxn ang="0">
                  <a:pos x="322" y="500"/>
                </a:cxn>
                <a:cxn ang="0">
                  <a:pos x="255" y="509"/>
                </a:cxn>
                <a:cxn ang="0">
                  <a:pos x="187" y="500"/>
                </a:cxn>
                <a:cxn ang="0">
                  <a:pos x="126" y="474"/>
                </a:cxn>
                <a:cxn ang="0">
                  <a:pos x="75" y="434"/>
                </a:cxn>
                <a:cxn ang="0">
                  <a:pos x="35" y="383"/>
                </a:cxn>
                <a:cxn ang="0">
                  <a:pos x="9" y="322"/>
                </a:cxn>
                <a:cxn ang="0">
                  <a:pos x="0" y="254"/>
                </a:cxn>
              </a:cxnLst>
              <a:rect l="0" t="0" r="r" b="b"/>
              <a:pathLst>
                <a:path w="509" h="509">
                  <a:moveTo>
                    <a:pt x="0" y="254"/>
                  </a:moveTo>
                  <a:lnTo>
                    <a:pt x="9" y="187"/>
                  </a:lnTo>
                  <a:lnTo>
                    <a:pt x="35" y="126"/>
                  </a:lnTo>
                  <a:lnTo>
                    <a:pt x="75" y="74"/>
                  </a:lnTo>
                  <a:lnTo>
                    <a:pt x="126" y="35"/>
                  </a:lnTo>
                  <a:lnTo>
                    <a:pt x="187" y="9"/>
                  </a:lnTo>
                  <a:lnTo>
                    <a:pt x="255" y="0"/>
                  </a:lnTo>
                  <a:lnTo>
                    <a:pt x="322" y="9"/>
                  </a:lnTo>
                  <a:lnTo>
                    <a:pt x="383" y="35"/>
                  </a:lnTo>
                  <a:lnTo>
                    <a:pt x="434" y="74"/>
                  </a:lnTo>
                  <a:lnTo>
                    <a:pt x="474" y="126"/>
                  </a:lnTo>
                  <a:lnTo>
                    <a:pt x="500" y="187"/>
                  </a:lnTo>
                  <a:lnTo>
                    <a:pt x="509" y="254"/>
                  </a:lnTo>
                  <a:lnTo>
                    <a:pt x="500" y="322"/>
                  </a:lnTo>
                  <a:lnTo>
                    <a:pt x="474" y="383"/>
                  </a:lnTo>
                  <a:lnTo>
                    <a:pt x="434" y="434"/>
                  </a:lnTo>
                  <a:lnTo>
                    <a:pt x="383" y="474"/>
                  </a:lnTo>
                  <a:lnTo>
                    <a:pt x="322" y="500"/>
                  </a:lnTo>
                  <a:lnTo>
                    <a:pt x="255" y="509"/>
                  </a:lnTo>
                  <a:lnTo>
                    <a:pt x="187" y="500"/>
                  </a:lnTo>
                  <a:lnTo>
                    <a:pt x="126" y="474"/>
                  </a:lnTo>
                  <a:lnTo>
                    <a:pt x="75" y="434"/>
                  </a:lnTo>
                  <a:lnTo>
                    <a:pt x="35" y="383"/>
                  </a:lnTo>
                  <a:lnTo>
                    <a:pt x="9" y="322"/>
                  </a:lnTo>
                  <a:lnTo>
                    <a:pt x="0" y="254"/>
                  </a:lnTo>
                  <a:close/>
                </a:path>
              </a:pathLst>
            </a:custGeom>
            <a:noFill/>
            <a:ln w="1219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06" name="Picture 26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92" y="9701"/>
              <a:ext cx="33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Прямоугольник 26"/>
          <p:cNvSpPr/>
          <p:nvPr/>
        </p:nvSpPr>
        <p:spPr>
          <a:xfrm>
            <a:off x="179512" y="332656"/>
            <a:ext cx="3995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ФГИС «МОЯ ШКОЛА»</a:t>
            </a:r>
            <a:endParaRPr lang="ru-RU" sz="28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572000" y="260648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Приложение для </a:t>
            </a:r>
            <a:r>
              <a:rPr lang="ru-RU" sz="2800" b="1" dirty="0" err="1" smtClean="0">
                <a:solidFill>
                  <a:schemeClr val="bg1"/>
                </a:solidFill>
              </a:rPr>
              <a:t>Smart</a:t>
            </a:r>
            <a:r>
              <a:rPr lang="ru-RU" sz="2800" b="1" dirty="0" smtClean="0">
                <a:solidFill>
                  <a:schemeClr val="bg1"/>
                </a:solidFill>
              </a:rPr>
              <a:t> TV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0507" name="Rectangle 27"/>
          <p:cNvSpPr>
            <a:spLocks noChangeArrowheads="1"/>
          </p:cNvSpPr>
          <p:nvPr/>
        </p:nvSpPr>
        <p:spPr bwMode="auto">
          <a:xfrm>
            <a:off x="611560" y="1076347"/>
            <a:ext cx="468052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ФГИС «Моя школа» в целях удобства использования имеет специальное приложение для работы через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SmartTV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Verdana" pitchFamily="34" charset="0"/>
                <a:ea typeface="Tahoma" pitchFamily="34" charset="0"/>
                <a:cs typeface="Arial" pitchFamily="34" charset="0"/>
              </a:rPr>
              <a:t>(разработано для устройств под управлением операционной системой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Android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Приложение  поддерживает  авторизацию ЕСИА (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Госуслуги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), что позволяет учителю после авторизации получить доступ материалам: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 личным документам и файлам, которые учитель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загрузил в «Мою школу»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 библиотеке цифрового образовательного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контента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, размещённого в «Моей школе»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 сервису «Моё просвещение» - набор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видеофайлов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образовательного и воспитательного содержания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Verdana" pitchFamily="34" charset="0"/>
                <a:ea typeface="Tahoma" pitchFamily="34" charset="0"/>
                <a:cs typeface="Arial" pitchFamily="34" charset="0"/>
              </a:rPr>
              <a:t>(например, серия лекций от Российского общества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Verdana" pitchFamily="34" charset="0"/>
                <a:ea typeface="Tahoma" pitchFamily="34" charset="0"/>
                <a:cs typeface="Arial" pitchFamily="34" charset="0"/>
              </a:rPr>
              <a:t>«Знание», История российской науки от ИРИ)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Также учителю доступны стандартные и понятные для него функции: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браузера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Verdana" pitchFamily="34" charset="0"/>
                <a:ea typeface="Tahoma" pitchFamily="34" charset="0"/>
                <a:cs typeface="Arial" pitchFamily="34" charset="0"/>
              </a:rPr>
              <a:t>(для просмотра страниц в интернете)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19200" cy="10800"/>
          </a:xfrm>
        </p:grpSpPr>
        <p:pic>
          <p:nvPicPr>
            <p:cNvPr id="3072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19200" cy="72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00" y="2899"/>
              <a:ext cx="11935" cy="1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5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39" y="2937"/>
              <a:ext cx="11772" cy="1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26" name="Freeform 6"/>
            <p:cNvSpPr>
              <a:spLocks/>
            </p:cNvSpPr>
            <p:nvPr/>
          </p:nvSpPr>
          <p:spPr bwMode="auto">
            <a:xfrm>
              <a:off x="3849" y="3110"/>
              <a:ext cx="11559" cy="1018"/>
            </a:xfrm>
            <a:custGeom>
              <a:avLst/>
              <a:gdLst/>
              <a:ahLst/>
              <a:cxnLst>
                <a:cxn ang="0">
                  <a:pos x="11388" y="0"/>
                </a:cxn>
                <a:cxn ang="0">
                  <a:pos x="169" y="0"/>
                </a:cxn>
                <a:cxn ang="0">
                  <a:pos x="103" y="14"/>
                </a:cxn>
                <a:cxn ang="0">
                  <a:pos x="49" y="50"/>
                </a:cxn>
                <a:cxn ang="0">
                  <a:pos x="13" y="104"/>
                </a:cxn>
                <a:cxn ang="0">
                  <a:pos x="0" y="170"/>
                </a:cxn>
                <a:cxn ang="0">
                  <a:pos x="0" y="848"/>
                </a:cxn>
                <a:cxn ang="0">
                  <a:pos x="13" y="914"/>
                </a:cxn>
                <a:cxn ang="0">
                  <a:pos x="49" y="968"/>
                </a:cxn>
                <a:cxn ang="0">
                  <a:pos x="103" y="1005"/>
                </a:cxn>
                <a:cxn ang="0">
                  <a:pos x="169" y="1018"/>
                </a:cxn>
                <a:cxn ang="0">
                  <a:pos x="11388" y="1018"/>
                </a:cxn>
                <a:cxn ang="0">
                  <a:pos x="11454" y="1005"/>
                </a:cxn>
                <a:cxn ang="0">
                  <a:pos x="11508" y="968"/>
                </a:cxn>
                <a:cxn ang="0">
                  <a:pos x="11545" y="914"/>
                </a:cxn>
                <a:cxn ang="0">
                  <a:pos x="11558" y="848"/>
                </a:cxn>
                <a:cxn ang="0">
                  <a:pos x="11558" y="170"/>
                </a:cxn>
                <a:cxn ang="0">
                  <a:pos x="11545" y="104"/>
                </a:cxn>
                <a:cxn ang="0">
                  <a:pos x="11508" y="50"/>
                </a:cxn>
                <a:cxn ang="0">
                  <a:pos x="11454" y="14"/>
                </a:cxn>
                <a:cxn ang="0">
                  <a:pos x="11388" y="0"/>
                </a:cxn>
              </a:cxnLst>
              <a:rect l="0" t="0" r="r" b="b"/>
              <a:pathLst>
                <a:path w="11559" h="1018">
                  <a:moveTo>
                    <a:pt x="11388" y="0"/>
                  </a:moveTo>
                  <a:lnTo>
                    <a:pt x="169" y="0"/>
                  </a:lnTo>
                  <a:lnTo>
                    <a:pt x="103" y="14"/>
                  </a:lnTo>
                  <a:lnTo>
                    <a:pt x="49" y="50"/>
                  </a:lnTo>
                  <a:lnTo>
                    <a:pt x="13" y="104"/>
                  </a:lnTo>
                  <a:lnTo>
                    <a:pt x="0" y="170"/>
                  </a:lnTo>
                  <a:lnTo>
                    <a:pt x="0" y="848"/>
                  </a:lnTo>
                  <a:lnTo>
                    <a:pt x="13" y="914"/>
                  </a:lnTo>
                  <a:lnTo>
                    <a:pt x="49" y="968"/>
                  </a:lnTo>
                  <a:lnTo>
                    <a:pt x="103" y="1005"/>
                  </a:lnTo>
                  <a:lnTo>
                    <a:pt x="169" y="1018"/>
                  </a:lnTo>
                  <a:lnTo>
                    <a:pt x="11388" y="1018"/>
                  </a:lnTo>
                  <a:lnTo>
                    <a:pt x="11454" y="1005"/>
                  </a:lnTo>
                  <a:lnTo>
                    <a:pt x="11508" y="968"/>
                  </a:lnTo>
                  <a:lnTo>
                    <a:pt x="11545" y="914"/>
                  </a:lnTo>
                  <a:lnTo>
                    <a:pt x="11558" y="848"/>
                  </a:lnTo>
                  <a:lnTo>
                    <a:pt x="11558" y="170"/>
                  </a:lnTo>
                  <a:lnTo>
                    <a:pt x="11545" y="104"/>
                  </a:lnTo>
                  <a:lnTo>
                    <a:pt x="11508" y="50"/>
                  </a:lnTo>
                  <a:lnTo>
                    <a:pt x="11454" y="14"/>
                  </a:lnTo>
                  <a:lnTo>
                    <a:pt x="11388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27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30" y="4300"/>
              <a:ext cx="12156" cy="1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8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68" y="4339"/>
              <a:ext cx="11993" cy="17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29" name="Freeform 9"/>
            <p:cNvSpPr>
              <a:spLocks/>
            </p:cNvSpPr>
            <p:nvPr/>
          </p:nvSpPr>
          <p:spPr bwMode="auto">
            <a:xfrm>
              <a:off x="2793" y="4449"/>
              <a:ext cx="11660" cy="1522"/>
            </a:xfrm>
            <a:custGeom>
              <a:avLst/>
              <a:gdLst/>
              <a:ahLst/>
              <a:cxnLst>
                <a:cxn ang="0">
                  <a:pos x="11405" y="0"/>
                </a:cxn>
                <a:cxn ang="0">
                  <a:pos x="253" y="0"/>
                </a:cxn>
                <a:cxn ang="0">
                  <a:pos x="186" y="9"/>
                </a:cxn>
                <a:cxn ang="0">
                  <a:pos x="125" y="34"/>
                </a:cxn>
                <a:cxn ang="0">
                  <a:pos x="74" y="74"/>
                </a:cxn>
                <a:cxn ang="0">
                  <a:pos x="34" y="125"/>
                </a:cxn>
                <a:cxn ang="0">
                  <a:pos x="9" y="186"/>
                </a:cxn>
                <a:cxn ang="0">
                  <a:pos x="0" y="253"/>
                </a:cxn>
                <a:cxn ang="0">
                  <a:pos x="0" y="1268"/>
                </a:cxn>
                <a:cxn ang="0">
                  <a:pos x="9" y="1335"/>
                </a:cxn>
                <a:cxn ang="0">
                  <a:pos x="34" y="1396"/>
                </a:cxn>
                <a:cxn ang="0">
                  <a:pos x="74" y="1447"/>
                </a:cxn>
                <a:cxn ang="0">
                  <a:pos x="125" y="1487"/>
                </a:cxn>
                <a:cxn ang="0">
                  <a:pos x="186" y="1512"/>
                </a:cxn>
                <a:cxn ang="0">
                  <a:pos x="253" y="1521"/>
                </a:cxn>
                <a:cxn ang="0">
                  <a:pos x="11405" y="1521"/>
                </a:cxn>
                <a:cxn ang="0">
                  <a:pos x="11473" y="1512"/>
                </a:cxn>
                <a:cxn ang="0">
                  <a:pos x="11533" y="1487"/>
                </a:cxn>
                <a:cxn ang="0">
                  <a:pos x="11584" y="1447"/>
                </a:cxn>
                <a:cxn ang="0">
                  <a:pos x="11624" y="1396"/>
                </a:cxn>
                <a:cxn ang="0">
                  <a:pos x="11650" y="1335"/>
                </a:cxn>
                <a:cxn ang="0">
                  <a:pos x="11659" y="1268"/>
                </a:cxn>
                <a:cxn ang="0">
                  <a:pos x="11659" y="253"/>
                </a:cxn>
                <a:cxn ang="0">
                  <a:pos x="11650" y="186"/>
                </a:cxn>
                <a:cxn ang="0">
                  <a:pos x="11624" y="125"/>
                </a:cxn>
                <a:cxn ang="0">
                  <a:pos x="11584" y="74"/>
                </a:cxn>
                <a:cxn ang="0">
                  <a:pos x="11533" y="34"/>
                </a:cxn>
                <a:cxn ang="0">
                  <a:pos x="11473" y="9"/>
                </a:cxn>
                <a:cxn ang="0">
                  <a:pos x="11405" y="0"/>
                </a:cxn>
              </a:cxnLst>
              <a:rect l="0" t="0" r="r" b="b"/>
              <a:pathLst>
                <a:path w="11660" h="1522">
                  <a:moveTo>
                    <a:pt x="11405" y="0"/>
                  </a:moveTo>
                  <a:lnTo>
                    <a:pt x="253" y="0"/>
                  </a:lnTo>
                  <a:lnTo>
                    <a:pt x="186" y="9"/>
                  </a:lnTo>
                  <a:lnTo>
                    <a:pt x="125" y="34"/>
                  </a:lnTo>
                  <a:lnTo>
                    <a:pt x="74" y="74"/>
                  </a:lnTo>
                  <a:lnTo>
                    <a:pt x="34" y="125"/>
                  </a:lnTo>
                  <a:lnTo>
                    <a:pt x="9" y="186"/>
                  </a:lnTo>
                  <a:lnTo>
                    <a:pt x="0" y="253"/>
                  </a:lnTo>
                  <a:lnTo>
                    <a:pt x="0" y="1268"/>
                  </a:lnTo>
                  <a:lnTo>
                    <a:pt x="9" y="1335"/>
                  </a:lnTo>
                  <a:lnTo>
                    <a:pt x="34" y="1396"/>
                  </a:lnTo>
                  <a:lnTo>
                    <a:pt x="74" y="1447"/>
                  </a:lnTo>
                  <a:lnTo>
                    <a:pt x="125" y="1487"/>
                  </a:lnTo>
                  <a:lnTo>
                    <a:pt x="186" y="1512"/>
                  </a:lnTo>
                  <a:lnTo>
                    <a:pt x="253" y="1521"/>
                  </a:lnTo>
                  <a:lnTo>
                    <a:pt x="11405" y="1521"/>
                  </a:lnTo>
                  <a:lnTo>
                    <a:pt x="11473" y="1512"/>
                  </a:lnTo>
                  <a:lnTo>
                    <a:pt x="11533" y="1487"/>
                  </a:lnTo>
                  <a:lnTo>
                    <a:pt x="11584" y="1447"/>
                  </a:lnTo>
                  <a:lnTo>
                    <a:pt x="11624" y="1396"/>
                  </a:lnTo>
                  <a:lnTo>
                    <a:pt x="11650" y="1335"/>
                  </a:lnTo>
                  <a:lnTo>
                    <a:pt x="11659" y="1268"/>
                  </a:lnTo>
                  <a:lnTo>
                    <a:pt x="11659" y="253"/>
                  </a:lnTo>
                  <a:lnTo>
                    <a:pt x="11650" y="186"/>
                  </a:lnTo>
                  <a:lnTo>
                    <a:pt x="11624" y="125"/>
                  </a:lnTo>
                  <a:lnTo>
                    <a:pt x="11584" y="74"/>
                  </a:lnTo>
                  <a:lnTo>
                    <a:pt x="11533" y="34"/>
                  </a:lnTo>
                  <a:lnTo>
                    <a:pt x="11473" y="9"/>
                  </a:lnTo>
                  <a:lnTo>
                    <a:pt x="11405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30" name="Picture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664" y="6129"/>
              <a:ext cx="12084" cy="1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1" name="Picture 1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702" y="6168"/>
              <a:ext cx="11921" cy="1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2" name="Freeform 12"/>
            <p:cNvSpPr>
              <a:spLocks/>
            </p:cNvSpPr>
            <p:nvPr/>
          </p:nvSpPr>
          <p:spPr bwMode="auto">
            <a:xfrm>
              <a:off x="2812" y="6278"/>
              <a:ext cx="11616" cy="1546"/>
            </a:xfrm>
            <a:custGeom>
              <a:avLst/>
              <a:gdLst/>
              <a:ahLst/>
              <a:cxnLst>
                <a:cxn ang="0">
                  <a:pos x="11358" y="0"/>
                </a:cxn>
                <a:cxn ang="0">
                  <a:pos x="257" y="0"/>
                </a:cxn>
                <a:cxn ang="0">
                  <a:pos x="189" y="10"/>
                </a:cxn>
                <a:cxn ang="0">
                  <a:pos x="127" y="36"/>
                </a:cxn>
                <a:cxn ang="0">
                  <a:pos x="75" y="76"/>
                </a:cxn>
                <a:cxn ang="0">
                  <a:pos x="35" y="128"/>
                </a:cxn>
                <a:cxn ang="0">
                  <a:pos x="9" y="190"/>
                </a:cxn>
                <a:cxn ang="0">
                  <a:pos x="0" y="258"/>
                </a:cxn>
                <a:cxn ang="0">
                  <a:pos x="0" y="1288"/>
                </a:cxn>
                <a:cxn ang="0">
                  <a:pos x="9" y="1357"/>
                </a:cxn>
                <a:cxn ang="0">
                  <a:pos x="35" y="1418"/>
                </a:cxn>
                <a:cxn ang="0">
                  <a:pos x="75" y="1471"/>
                </a:cxn>
                <a:cxn ang="0">
                  <a:pos x="127" y="1511"/>
                </a:cxn>
                <a:cxn ang="0">
                  <a:pos x="189" y="1537"/>
                </a:cxn>
                <a:cxn ang="0">
                  <a:pos x="257" y="1546"/>
                </a:cxn>
                <a:cxn ang="0">
                  <a:pos x="11358" y="1546"/>
                </a:cxn>
                <a:cxn ang="0">
                  <a:pos x="11427" y="1537"/>
                </a:cxn>
                <a:cxn ang="0">
                  <a:pos x="11488" y="1511"/>
                </a:cxn>
                <a:cxn ang="0">
                  <a:pos x="11540" y="1471"/>
                </a:cxn>
                <a:cxn ang="0">
                  <a:pos x="11581" y="1418"/>
                </a:cxn>
                <a:cxn ang="0">
                  <a:pos x="11607" y="1357"/>
                </a:cxn>
                <a:cxn ang="0">
                  <a:pos x="11616" y="1288"/>
                </a:cxn>
                <a:cxn ang="0">
                  <a:pos x="11616" y="258"/>
                </a:cxn>
                <a:cxn ang="0">
                  <a:pos x="11607" y="190"/>
                </a:cxn>
                <a:cxn ang="0">
                  <a:pos x="11581" y="128"/>
                </a:cxn>
                <a:cxn ang="0">
                  <a:pos x="11540" y="76"/>
                </a:cxn>
                <a:cxn ang="0">
                  <a:pos x="11488" y="36"/>
                </a:cxn>
                <a:cxn ang="0">
                  <a:pos x="11427" y="10"/>
                </a:cxn>
                <a:cxn ang="0">
                  <a:pos x="11358" y="0"/>
                </a:cxn>
              </a:cxnLst>
              <a:rect l="0" t="0" r="r" b="b"/>
              <a:pathLst>
                <a:path w="11616" h="1546">
                  <a:moveTo>
                    <a:pt x="11358" y="0"/>
                  </a:moveTo>
                  <a:lnTo>
                    <a:pt x="257" y="0"/>
                  </a:lnTo>
                  <a:lnTo>
                    <a:pt x="189" y="10"/>
                  </a:lnTo>
                  <a:lnTo>
                    <a:pt x="127" y="36"/>
                  </a:lnTo>
                  <a:lnTo>
                    <a:pt x="75" y="76"/>
                  </a:lnTo>
                  <a:lnTo>
                    <a:pt x="35" y="128"/>
                  </a:lnTo>
                  <a:lnTo>
                    <a:pt x="9" y="190"/>
                  </a:lnTo>
                  <a:lnTo>
                    <a:pt x="0" y="258"/>
                  </a:lnTo>
                  <a:lnTo>
                    <a:pt x="0" y="1288"/>
                  </a:lnTo>
                  <a:lnTo>
                    <a:pt x="9" y="1357"/>
                  </a:lnTo>
                  <a:lnTo>
                    <a:pt x="35" y="1418"/>
                  </a:lnTo>
                  <a:lnTo>
                    <a:pt x="75" y="1471"/>
                  </a:lnTo>
                  <a:lnTo>
                    <a:pt x="127" y="1511"/>
                  </a:lnTo>
                  <a:lnTo>
                    <a:pt x="189" y="1537"/>
                  </a:lnTo>
                  <a:lnTo>
                    <a:pt x="257" y="1546"/>
                  </a:lnTo>
                  <a:lnTo>
                    <a:pt x="11358" y="1546"/>
                  </a:lnTo>
                  <a:lnTo>
                    <a:pt x="11427" y="1537"/>
                  </a:lnTo>
                  <a:lnTo>
                    <a:pt x="11488" y="1511"/>
                  </a:lnTo>
                  <a:lnTo>
                    <a:pt x="11540" y="1471"/>
                  </a:lnTo>
                  <a:lnTo>
                    <a:pt x="11581" y="1418"/>
                  </a:lnTo>
                  <a:lnTo>
                    <a:pt x="11607" y="1357"/>
                  </a:lnTo>
                  <a:lnTo>
                    <a:pt x="11616" y="1288"/>
                  </a:lnTo>
                  <a:lnTo>
                    <a:pt x="11616" y="258"/>
                  </a:lnTo>
                  <a:lnTo>
                    <a:pt x="11607" y="190"/>
                  </a:lnTo>
                  <a:lnTo>
                    <a:pt x="11581" y="128"/>
                  </a:lnTo>
                  <a:lnTo>
                    <a:pt x="11540" y="76"/>
                  </a:lnTo>
                  <a:lnTo>
                    <a:pt x="11488" y="36"/>
                  </a:lnTo>
                  <a:lnTo>
                    <a:pt x="11427" y="10"/>
                  </a:lnTo>
                  <a:lnTo>
                    <a:pt x="11358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33" name="Picture 1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475" y="7924"/>
              <a:ext cx="12123" cy="1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4" name="Picture 1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513" y="7963"/>
              <a:ext cx="11959" cy="1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5" name="Freeform 15"/>
            <p:cNvSpPr>
              <a:spLocks/>
            </p:cNvSpPr>
            <p:nvPr/>
          </p:nvSpPr>
          <p:spPr bwMode="auto">
            <a:xfrm>
              <a:off x="3624" y="8092"/>
              <a:ext cx="11746" cy="1109"/>
            </a:xfrm>
            <a:custGeom>
              <a:avLst/>
              <a:gdLst/>
              <a:ahLst/>
              <a:cxnLst>
                <a:cxn ang="0">
                  <a:pos x="11561" y="0"/>
                </a:cxn>
                <a:cxn ang="0">
                  <a:pos x="185" y="0"/>
                </a:cxn>
                <a:cxn ang="0">
                  <a:pos x="113" y="14"/>
                </a:cxn>
                <a:cxn ang="0">
                  <a:pos x="54" y="54"/>
                </a:cxn>
                <a:cxn ang="0">
                  <a:pos x="15" y="113"/>
                </a:cxn>
                <a:cxn ang="0">
                  <a:pos x="0" y="185"/>
                </a:cxn>
                <a:cxn ang="0">
                  <a:pos x="0" y="924"/>
                </a:cxn>
                <a:cxn ang="0">
                  <a:pos x="15" y="996"/>
                </a:cxn>
                <a:cxn ang="0">
                  <a:pos x="54" y="1054"/>
                </a:cxn>
                <a:cxn ang="0">
                  <a:pos x="113" y="1094"/>
                </a:cxn>
                <a:cxn ang="0">
                  <a:pos x="185" y="1109"/>
                </a:cxn>
                <a:cxn ang="0">
                  <a:pos x="11561" y="1109"/>
                </a:cxn>
                <a:cxn ang="0">
                  <a:pos x="11633" y="1094"/>
                </a:cxn>
                <a:cxn ang="0">
                  <a:pos x="11691" y="1054"/>
                </a:cxn>
                <a:cxn ang="0">
                  <a:pos x="11731" y="996"/>
                </a:cxn>
                <a:cxn ang="0">
                  <a:pos x="11746" y="924"/>
                </a:cxn>
                <a:cxn ang="0">
                  <a:pos x="11746" y="185"/>
                </a:cxn>
                <a:cxn ang="0">
                  <a:pos x="11731" y="113"/>
                </a:cxn>
                <a:cxn ang="0">
                  <a:pos x="11691" y="54"/>
                </a:cxn>
                <a:cxn ang="0">
                  <a:pos x="11633" y="14"/>
                </a:cxn>
                <a:cxn ang="0">
                  <a:pos x="11561" y="0"/>
                </a:cxn>
              </a:cxnLst>
              <a:rect l="0" t="0" r="r" b="b"/>
              <a:pathLst>
                <a:path w="11746" h="1109">
                  <a:moveTo>
                    <a:pt x="11561" y="0"/>
                  </a:moveTo>
                  <a:lnTo>
                    <a:pt x="185" y="0"/>
                  </a:lnTo>
                  <a:lnTo>
                    <a:pt x="113" y="14"/>
                  </a:lnTo>
                  <a:lnTo>
                    <a:pt x="54" y="54"/>
                  </a:lnTo>
                  <a:lnTo>
                    <a:pt x="15" y="113"/>
                  </a:lnTo>
                  <a:lnTo>
                    <a:pt x="0" y="185"/>
                  </a:lnTo>
                  <a:lnTo>
                    <a:pt x="0" y="924"/>
                  </a:lnTo>
                  <a:lnTo>
                    <a:pt x="15" y="996"/>
                  </a:lnTo>
                  <a:lnTo>
                    <a:pt x="54" y="1054"/>
                  </a:lnTo>
                  <a:lnTo>
                    <a:pt x="113" y="1094"/>
                  </a:lnTo>
                  <a:lnTo>
                    <a:pt x="185" y="1109"/>
                  </a:lnTo>
                  <a:lnTo>
                    <a:pt x="11561" y="1109"/>
                  </a:lnTo>
                  <a:lnTo>
                    <a:pt x="11633" y="1094"/>
                  </a:lnTo>
                  <a:lnTo>
                    <a:pt x="11691" y="1054"/>
                  </a:lnTo>
                  <a:lnTo>
                    <a:pt x="11731" y="996"/>
                  </a:lnTo>
                  <a:lnTo>
                    <a:pt x="11746" y="924"/>
                  </a:lnTo>
                  <a:lnTo>
                    <a:pt x="11746" y="185"/>
                  </a:lnTo>
                  <a:lnTo>
                    <a:pt x="11731" y="113"/>
                  </a:lnTo>
                  <a:lnTo>
                    <a:pt x="11691" y="54"/>
                  </a:lnTo>
                  <a:lnTo>
                    <a:pt x="11633" y="14"/>
                  </a:lnTo>
                  <a:lnTo>
                    <a:pt x="11561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36" name="Picture 1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260" y="9254"/>
              <a:ext cx="12127" cy="1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7" name="Picture 17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299" y="9297"/>
              <a:ext cx="11964" cy="1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8" name="Freeform 18"/>
            <p:cNvSpPr>
              <a:spLocks/>
            </p:cNvSpPr>
            <p:nvPr/>
          </p:nvSpPr>
          <p:spPr bwMode="auto">
            <a:xfrm>
              <a:off x="5409" y="9470"/>
              <a:ext cx="11751" cy="1018"/>
            </a:xfrm>
            <a:custGeom>
              <a:avLst/>
              <a:gdLst/>
              <a:ahLst/>
              <a:cxnLst>
                <a:cxn ang="0">
                  <a:pos x="11580" y="0"/>
                </a:cxn>
                <a:cxn ang="0">
                  <a:pos x="169" y="0"/>
                </a:cxn>
                <a:cxn ang="0">
                  <a:pos x="103" y="14"/>
                </a:cxn>
                <a:cxn ang="0">
                  <a:pos x="49" y="50"/>
                </a:cxn>
                <a:cxn ang="0">
                  <a:pos x="13" y="104"/>
                </a:cxn>
                <a:cxn ang="0">
                  <a:pos x="0" y="170"/>
                </a:cxn>
                <a:cxn ang="0">
                  <a:pos x="0" y="848"/>
                </a:cxn>
                <a:cxn ang="0">
                  <a:pos x="13" y="914"/>
                </a:cxn>
                <a:cxn ang="0">
                  <a:pos x="49" y="968"/>
                </a:cxn>
                <a:cxn ang="0">
                  <a:pos x="103" y="1005"/>
                </a:cxn>
                <a:cxn ang="0">
                  <a:pos x="169" y="1018"/>
                </a:cxn>
                <a:cxn ang="0">
                  <a:pos x="11580" y="1018"/>
                </a:cxn>
                <a:cxn ang="0">
                  <a:pos x="11646" y="1005"/>
                </a:cxn>
                <a:cxn ang="0">
                  <a:pos x="11700" y="968"/>
                </a:cxn>
                <a:cxn ang="0">
                  <a:pos x="11737" y="914"/>
                </a:cxn>
                <a:cxn ang="0">
                  <a:pos x="11750" y="848"/>
                </a:cxn>
                <a:cxn ang="0">
                  <a:pos x="11750" y="170"/>
                </a:cxn>
                <a:cxn ang="0">
                  <a:pos x="11737" y="104"/>
                </a:cxn>
                <a:cxn ang="0">
                  <a:pos x="11700" y="50"/>
                </a:cxn>
                <a:cxn ang="0">
                  <a:pos x="11646" y="14"/>
                </a:cxn>
                <a:cxn ang="0">
                  <a:pos x="11580" y="0"/>
                </a:cxn>
              </a:cxnLst>
              <a:rect l="0" t="0" r="r" b="b"/>
              <a:pathLst>
                <a:path w="11751" h="1018">
                  <a:moveTo>
                    <a:pt x="11580" y="0"/>
                  </a:moveTo>
                  <a:lnTo>
                    <a:pt x="169" y="0"/>
                  </a:lnTo>
                  <a:lnTo>
                    <a:pt x="103" y="14"/>
                  </a:lnTo>
                  <a:lnTo>
                    <a:pt x="49" y="50"/>
                  </a:lnTo>
                  <a:lnTo>
                    <a:pt x="13" y="104"/>
                  </a:lnTo>
                  <a:lnTo>
                    <a:pt x="0" y="170"/>
                  </a:lnTo>
                  <a:lnTo>
                    <a:pt x="0" y="848"/>
                  </a:lnTo>
                  <a:lnTo>
                    <a:pt x="13" y="914"/>
                  </a:lnTo>
                  <a:lnTo>
                    <a:pt x="49" y="968"/>
                  </a:lnTo>
                  <a:lnTo>
                    <a:pt x="103" y="1005"/>
                  </a:lnTo>
                  <a:lnTo>
                    <a:pt x="169" y="1018"/>
                  </a:lnTo>
                  <a:lnTo>
                    <a:pt x="11580" y="1018"/>
                  </a:lnTo>
                  <a:lnTo>
                    <a:pt x="11646" y="1005"/>
                  </a:lnTo>
                  <a:lnTo>
                    <a:pt x="11700" y="968"/>
                  </a:lnTo>
                  <a:lnTo>
                    <a:pt x="11737" y="914"/>
                  </a:lnTo>
                  <a:lnTo>
                    <a:pt x="11750" y="848"/>
                  </a:lnTo>
                  <a:lnTo>
                    <a:pt x="11750" y="170"/>
                  </a:lnTo>
                  <a:lnTo>
                    <a:pt x="11737" y="104"/>
                  </a:lnTo>
                  <a:lnTo>
                    <a:pt x="11700" y="50"/>
                  </a:lnTo>
                  <a:lnTo>
                    <a:pt x="11646" y="14"/>
                  </a:lnTo>
                  <a:lnTo>
                    <a:pt x="11580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39" name="Picture 1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5260" y="1598"/>
              <a:ext cx="12127" cy="1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0" name="Picture 20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299" y="1641"/>
              <a:ext cx="11964" cy="1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41" name="Freeform 21"/>
            <p:cNvSpPr>
              <a:spLocks/>
            </p:cNvSpPr>
            <p:nvPr/>
          </p:nvSpPr>
          <p:spPr bwMode="auto">
            <a:xfrm>
              <a:off x="5409" y="1814"/>
              <a:ext cx="11751" cy="1018"/>
            </a:xfrm>
            <a:custGeom>
              <a:avLst/>
              <a:gdLst/>
              <a:ahLst/>
              <a:cxnLst>
                <a:cxn ang="0">
                  <a:pos x="11580" y="0"/>
                </a:cxn>
                <a:cxn ang="0">
                  <a:pos x="169" y="0"/>
                </a:cxn>
                <a:cxn ang="0">
                  <a:pos x="103" y="14"/>
                </a:cxn>
                <a:cxn ang="0">
                  <a:pos x="49" y="50"/>
                </a:cxn>
                <a:cxn ang="0">
                  <a:pos x="13" y="104"/>
                </a:cxn>
                <a:cxn ang="0">
                  <a:pos x="0" y="170"/>
                </a:cxn>
                <a:cxn ang="0">
                  <a:pos x="0" y="848"/>
                </a:cxn>
                <a:cxn ang="0">
                  <a:pos x="13" y="914"/>
                </a:cxn>
                <a:cxn ang="0">
                  <a:pos x="49" y="968"/>
                </a:cxn>
                <a:cxn ang="0">
                  <a:pos x="103" y="1005"/>
                </a:cxn>
                <a:cxn ang="0">
                  <a:pos x="169" y="1018"/>
                </a:cxn>
                <a:cxn ang="0">
                  <a:pos x="11580" y="1018"/>
                </a:cxn>
                <a:cxn ang="0">
                  <a:pos x="11646" y="1005"/>
                </a:cxn>
                <a:cxn ang="0">
                  <a:pos x="11700" y="968"/>
                </a:cxn>
                <a:cxn ang="0">
                  <a:pos x="11737" y="914"/>
                </a:cxn>
                <a:cxn ang="0">
                  <a:pos x="11750" y="848"/>
                </a:cxn>
                <a:cxn ang="0">
                  <a:pos x="11750" y="170"/>
                </a:cxn>
                <a:cxn ang="0">
                  <a:pos x="11737" y="104"/>
                </a:cxn>
                <a:cxn ang="0">
                  <a:pos x="11700" y="50"/>
                </a:cxn>
                <a:cxn ang="0">
                  <a:pos x="11646" y="14"/>
                </a:cxn>
                <a:cxn ang="0">
                  <a:pos x="11580" y="0"/>
                </a:cxn>
              </a:cxnLst>
              <a:rect l="0" t="0" r="r" b="b"/>
              <a:pathLst>
                <a:path w="11751" h="1018">
                  <a:moveTo>
                    <a:pt x="11580" y="0"/>
                  </a:moveTo>
                  <a:lnTo>
                    <a:pt x="169" y="0"/>
                  </a:lnTo>
                  <a:lnTo>
                    <a:pt x="103" y="14"/>
                  </a:lnTo>
                  <a:lnTo>
                    <a:pt x="49" y="50"/>
                  </a:lnTo>
                  <a:lnTo>
                    <a:pt x="13" y="104"/>
                  </a:lnTo>
                  <a:lnTo>
                    <a:pt x="0" y="170"/>
                  </a:lnTo>
                  <a:lnTo>
                    <a:pt x="0" y="848"/>
                  </a:lnTo>
                  <a:lnTo>
                    <a:pt x="13" y="914"/>
                  </a:lnTo>
                  <a:lnTo>
                    <a:pt x="49" y="968"/>
                  </a:lnTo>
                  <a:lnTo>
                    <a:pt x="103" y="1005"/>
                  </a:lnTo>
                  <a:lnTo>
                    <a:pt x="169" y="1018"/>
                  </a:lnTo>
                  <a:lnTo>
                    <a:pt x="11580" y="1018"/>
                  </a:lnTo>
                  <a:lnTo>
                    <a:pt x="11646" y="1005"/>
                  </a:lnTo>
                  <a:lnTo>
                    <a:pt x="11700" y="968"/>
                  </a:lnTo>
                  <a:lnTo>
                    <a:pt x="11737" y="914"/>
                  </a:lnTo>
                  <a:lnTo>
                    <a:pt x="11750" y="848"/>
                  </a:lnTo>
                  <a:lnTo>
                    <a:pt x="11750" y="170"/>
                  </a:lnTo>
                  <a:lnTo>
                    <a:pt x="11737" y="104"/>
                  </a:lnTo>
                  <a:lnTo>
                    <a:pt x="11700" y="50"/>
                  </a:lnTo>
                  <a:lnTo>
                    <a:pt x="11646" y="14"/>
                  </a:lnTo>
                  <a:lnTo>
                    <a:pt x="11580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42" name="Line 22"/>
            <p:cNvSpPr>
              <a:spLocks noChangeShapeType="1"/>
            </p:cNvSpPr>
            <p:nvPr/>
          </p:nvSpPr>
          <p:spPr bwMode="auto">
            <a:xfrm>
              <a:off x="4197" y="2455"/>
              <a:ext cx="0" cy="0"/>
            </a:xfrm>
            <a:prstGeom prst="line">
              <a:avLst/>
            </a:prstGeom>
            <a:noFill/>
            <a:ln w="27432">
              <a:solidFill>
                <a:srgbClr val="00AF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0743" name="Picture 2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4961" y="1454"/>
              <a:ext cx="3927" cy="9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4" name="Picture 24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7678" y="2409"/>
              <a:ext cx="845" cy="9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5" name="Picture 25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6128" y="3216"/>
              <a:ext cx="1032" cy="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6" name="Picture 26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5225" y="4771"/>
              <a:ext cx="1047" cy="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7" name="Picture 27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5081" y="6624"/>
              <a:ext cx="1100" cy="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8" name="Picture 28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5628" y="7934"/>
              <a:ext cx="1800" cy="1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49" name="Picture 29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630" y="9163"/>
              <a:ext cx="912" cy="10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" name="Прямоугольник 29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Перечень услуг в сфере образования, оказываемых учреждениями и предоставляемых в электронной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форме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2411760" y="1201189"/>
            <a:ext cx="60486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Заявления, постановка на учёт и зачисление детей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 дошкольные образовательные учреждения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1" name="Rectangle 61"/>
          <p:cNvSpPr>
            <a:spLocks noChangeArrowheads="1"/>
          </p:cNvSpPr>
          <p:nvPr/>
        </p:nvSpPr>
        <p:spPr bwMode="auto">
          <a:xfrm>
            <a:off x="1835696" y="1992871"/>
            <a:ext cx="56166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Заявления, постановка на учёт и зачисление детей</a:t>
            </a:r>
            <a:r>
              <a:rPr lang="ru-RU" sz="1600" dirty="0" smtClean="0">
                <a:solidFill>
                  <a:srgbClr val="FFFFFF"/>
                </a:solidFill>
                <a:latin typeface="Verdana" pitchFamily="34" charset="0"/>
                <a:ea typeface="Microsoft Sans Serif" pitchFamily="34" charset="0"/>
                <a:cs typeface="Microsoft Sans Serif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Microsoft Sans Serif" pitchFamily="34" charset="0"/>
              </a:rPr>
              <a:t>в общеобразовательные учреждения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1331640" y="2780928"/>
            <a:ext cx="5526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Текущая успеваемость учащегося, ведение электронного дневника и электронного журнала успеваемости</a:t>
            </a:r>
            <a:endParaRPr lang="ru-RU" dirty="0"/>
          </a:p>
        </p:txBody>
      </p:sp>
      <p:sp>
        <p:nvSpPr>
          <p:cNvPr id="30782" name="Rectangle 62"/>
          <p:cNvSpPr>
            <a:spLocks noChangeArrowheads="1"/>
          </p:cNvSpPr>
          <p:nvPr/>
        </p:nvSpPr>
        <p:spPr bwMode="auto">
          <a:xfrm>
            <a:off x="1331640" y="4151484"/>
            <a:ext cx="55446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Образовательные программы и учебные планы, рабочие программы предметов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3" name="Rectangle 63"/>
          <p:cNvSpPr>
            <a:spLocks noChangeArrowheads="1"/>
          </p:cNvSpPr>
          <p:nvPr/>
        </p:nvSpPr>
        <p:spPr bwMode="auto">
          <a:xfrm>
            <a:off x="1619672" y="5207703"/>
            <a:ext cx="56166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Результаты сданных экзаменов, тестирования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и иных вступительных испытаний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4" name="Rectangle 64"/>
          <p:cNvSpPr>
            <a:spLocks noChangeArrowheads="1"/>
          </p:cNvSpPr>
          <p:nvPr/>
        </p:nvSpPr>
        <p:spPr bwMode="auto">
          <a:xfrm>
            <a:off x="2483768" y="6062609"/>
            <a:ext cx="56886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Заявления, постановка на учёт и зачисление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7F8F8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СПО через ЕПГУ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863845" y="404055"/>
            <a:ext cx="8280156" cy="6453336"/>
            <a:chOff x="1958" y="201"/>
            <a:chExt cx="15068" cy="10599"/>
          </a:xfrm>
        </p:grpSpPr>
        <p:sp>
          <p:nvSpPr>
            <p:cNvPr id="33795" name="Line 3"/>
            <p:cNvSpPr>
              <a:spLocks noChangeShapeType="1"/>
            </p:cNvSpPr>
            <p:nvPr/>
          </p:nvSpPr>
          <p:spPr bwMode="auto">
            <a:xfrm>
              <a:off x="13877" y="1260"/>
              <a:ext cx="0" cy="0"/>
            </a:xfrm>
            <a:prstGeom prst="line">
              <a:avLst/>
            </a:prstGeom>
            <a:noFill/>
            <a:ln w="27432">
              <a:solidFill>
                <a:srgbClr val="00AFE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79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66" y="4129"/>
              <a:ext cx="1926" cy="1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7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869" y="4096"/>
              <a:ext cx="1879" cy="1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8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982" y="7221"/>
              <a:ext cx="1927" cy="1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99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421" y="7336"/>
              <a:ext cx="1908" cy="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0" name="Picture 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58" y="201"/>
              <a:ext cx="13584" cy="105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01" name="Picture 9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56" y="3710"/>
              <a:ext cx="2589" cy="2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02" name="Freeform 10"/>
            <p:cNvSpPr>
              <a:spLocks/>
            </p:cNvSpPr>
            <p:nvPr/>
          </p:nvSpPr>
          <p:spPr bwMode="auto">
            <a:xfrm>
              <a:off x="3283" y="4036"/>
              <a:ext cx="1959" cy="1959"/>
            </a:xfrm>
            <a:custGeom>
              <a:avLst/>
              <a:gdLst/>
              <a:ahLst/>
              <a:cxnLst>
                <a:cxn ang="0">
                  <a:pos x="903" y="3"/>
                </a:cxn>
                <a:cxn ang="0">
                  <a:pos x="755" y="26"/>
                </a:cxn>
                <a:cxn ang="0">
                  <a:pos x="615" y="70"/>
                </a:cxn>
                <a:cxn ang="0">
                  <a:pos x="485" y="133"/>
                </a:cxn>
                <a:cxn ang="0">
                  <a:pos x="367" y="215"/>
                </a:cxn>
                <a:cxn ang="0">
                  <a:pos x="262" y="312"/>
                </a:cxn>
                <a:cxn ang="0">
                  <a:pos x="172" y="424"/>
                </a:cxn>
                <a:cxn ang="0">
                  <a:pos x="100" y="548"/>
                </a:cxn>
                <a:cxn ang="0">
                  <a:pos x="46" y="683"/>
                </a:cxn>
                <a:cxn ang="0">
                  <a:pos x="12" y="828"/>
                </a:cxn>
                <a:cxn ang="0">
                  <a:pos x="0" y="979"/>
                </a:cxn>
                <a:cxn ang="0">
                  <a:pos x="12" y="1130"/>
                </a:cxn>
                <a:cxn ang="0">
                  <a:pos x="46" y="1275"/>
                </a:cxn>
                <a:cxn ang="0">
                  <a:pos x="100" y="1410"/>
                </a:cxn>
                <a:cxn ang="0">
                  <a:pos x="172" y="1534"/>
                </a:cxn>
                <a:cxn ang="0">
                  <a:pos x="262" y="1646"/>
                </a:cxn>
                <a:cxn ang="0">
                  <a:pos x="367" y="1743"/>
                </a:cxn>
                <a:cxn ang="0">
                  <a:pos x="485" y="1825"/>
                </a:cxn>
                <a:cxn ang="0">
                  <a:pos x="615" y="1888"/>
                </a:cxn>
                <a:cxn ang="0">
                  <a:pos x="755" y="1932"/>
                </a:cxn>
                <a:cxn ang="0">
                  <a:pos x="903" y="1955"/>
                </a:cxn>
                <a:cxn ang="0">
                  <a:pos x="1056" y="1955"/>
                </a:cxn>
                <a:cxn ang="0">
                  <a:pos x="1204" y="1932"/>
                </a:cxn>
                <a:cxn ang="0">
                  <a:pos x="1344" y="1888"/>
                </a:cxn>
                <a:cxn ang="0">
                  <a:pos x="1474" y="1825"/>
                </a:cxn>
                <a:cxn ang="0">
                  <a:pos x="1592" y="1743"/>
                </a:cxn>
                <a:cxn ang="0">
                  <a:pos x="1697" y="1646"/>
                </a:cxn>
                <a:cxn ang="0">
                  <a:pos x="1786" y="1534"/>
                </a:cxn>
                <a:cxn ang="0">
                  <a:pos x="1859" y="1410"/>
                </a:cxn>
                <a:cxn ang="0">
                  <a:pos x="1913" y="1275"/>
                </a:cxn>
                <a:cxn ang="0">
                  <a:pos x="1947" y="1130"/>
                </a:cxn>
                <a:cxn ang="0">
                  <a:pos x="1959" y="979"/>
                </a:cxn>
                <a:cxn ang="0">
                  <a:pos x="1947" y="828"/>
                </a:cxn>
                <a:cxn ang="0">
                  <a:pos x="1913" y="683"/>
                </a:cxn>
                <a:cxn ang="0">
                  <a:pos x="1859" y="548"/>
                </a:cxn>
                <a:cxn ang="0">
                  <a:pos x="1786" y="424"/>
                </a:cxn>
                <a:cxn ang="0">
                  <a:pos x="1697" y="312"/>
                </a:cxn>
                <a:cxn ang="0">
                  <a:pos x="1592" y="215"/>
                </a:cxn>
                <a:cxn ang="0">
                  <a:pos x="1474" y="133"/>
                </a:cxn>
                <a:cxn ang="0">
                  <a:pos x="1344" y="70"/>
                </a:cxn>
                <a:cxn ang="0">
                  <a:pos x="1204" y="26"/>
                </a:cxn>
                <a:cxn ang="0">
                  <a:pos x="1056" y="3"/>
                </a:cxn>
              </a:cxnLst>
              <a:rect l="0" t="0" r="r" b="b"/>
              <a:pathLst>
                <a:path w="1959" h="1959">
                  <a:moveTo>
                    <a:pt x="979" y="0"/>
                  </a:moveTo>
                  <a:lnTo>
                    <a:pt x="903" y="3"/>
                  </a:lnTo>
                  <a:lnTo>
                    <a:pt x="828" y="11"/>
                  </a:lnTo>
                  <a:lnTo>
                    <a:pt x="755" y="26"/>
                  </a:lnTo>
                  <a:lnTo>
                    <a:pt x="684" y="45"/>
                  </a:lnTo>
                  <a:lnTo>
                    <a:pt x="615" y="70"/>
                  </a:lnTo>
                  <a:lnTo>
                    <a:pt x="549" y="99"/>
                  </a:lnTo>
                  <a:lnTo>
                    <a:pt x="485" y="133"/>
                  </a:lnTo>
                  <a:lnTo>
                    <a:pt x="425" y="172"/>
                  </a:lnTo>
                  <a:lnTo>
                    <a:pt x="367" y="215"/>
                  </a:lnTo>
                  <a:lnTo>
                    <a:pt x="313" y="262"/>
                  </a:lnTo>
                  <a:lnTo>
                    <a:pt x="262" y="312"/>
                  </a:lnTo>
                  <a:lnTo>
                    <a:pt x="215" y="367"/>
                  </a:lnTo>
                  <a:lnTo>
                    <a:pt x="172" y="424"/>
                  </a:lnTo>
                  <a:lnTo>
                    <a:pt x="134" y="485"/>
                  </a:lnTo>
                  <a:lnTo>
                    <a:pt x="100" y="548"/>
                  </a:lnTo>
                  <a:lnTo>
                    <a:pt x="70" y="615"/>
                  </a:lnTo>
                  <a:lnTo>
                    <a:pt x="46" y="683"/>
                  </a:lnTo>
                  <a:lnTo>
                    <a:pt x="26" y="754"/>
                  </a:lnTo>
                  <a:lnTo>
                    <a:pt x="12" y="828"/>
                  </a:lnTo>
                  <a:lnTo>
                    <a:pt x="3" y="902"/>
                  </a:lnTo>
                  <a:lnTo>
                    <a:pt x="0" y="979"/>
                  </a:lnTo>
                  <a:lnTo>
                    <a:pt x="3" y="1056"/>
                  </a:lnTo>
                  <a:lnTo>
                    <a:pt x="12" y="1130"/>
                  </a:lnTo>
                  <a:lnTo>
                    <a:pt x="26" y="1204"/>
                  </a:lnTo>
                  <a:lnTo>
                    <a:pt x="46" y="1275"/>
                  </a:lnTo>
                  <a:lnTo>
                    <a:pt x="70" y="1343"/>
                  </a:lnTo>
                  <a:lnTo>
                    <a:pt x="100" y="1410"/>
                  </a:lnTo>
                  <a:lnTo>
                    <a:pt x="134" y="1473"/>
                  </a:lnTo>
                  <a:lnTo>
                    <a:pt x="172" y="1534"/>
                  </a:lnTo>
                  <a:lnTo>
                    <a:pt x="215" y="1591"/>
                  </a:lnTo>
                  <a:lnTo>
                    <a:pt x="262" y="1646"/>
                  </a:lnTo>
                  <a:lnTo>
                    <a:pt x="313" y="1696"/>
                  </a:lnTo>
                  <a:lnTo>
                    <a:pt x="367" y="1743"/>
                  </a:lnTo>
                  <a:lnTo>
                    <a:pt x="425" y="1786"/>
                  </a:lnTo>
                  <a:lnTo>
                    <a:pt x="485" y="1825"/>
                  </a:lnTo>
                  <a:lnTo>
                    <a:pt x="549" y="1859"/>
                  </a:lnTo>
                  <a:lnTo>
                    <a:pt x="615" y="1888"/>
                  </a:lnTo>
                  <a:lnTo>
                    <a:pt x="684" y="1913"/>
                  </a:lnTo>
                  <a:lnTo>
                    <a:pt x="755" y="1932"/>
                  </a:lnTo>
                  <a:lnTo>
                    <a:pt x="828" y="1947"/>
                  </a:lnTo>
                  <a:lnTo>
                    <a:pt x="903" y="1955"/>
                  </a:lnTo>
                  <a:lnTo>
                    <a:pt x="979" y="1958"/>
                  </a:lnTo>
                  <a:lnTo>
                    <a:pt x="1056" y="1955"/>
                  </a:lnTo>
                  <a:lnTo>
                    <a:pt x="1131" y="1947"/>
                  </a:lnTo>
                  <a:lnTo>
                    <a:pt x="1204" y="1932"/>
                  </a:lnTo>
                  <a:lnTo>
                    <a:pt x="1275" y="1913"/>
                  </a:lnTo>
                  <a:lnTo>
                    <a:pt x="1344" y="1888"/>
                  </a:lnTo>
                  <a:lnTo>
                    <a:pt x="1410" y="1859"/>
                  </a:lnTo>
                  <a:lnTo>
                    <a:pt x="1474" y="1825"/>
                  </a:lnTo>
                  <a:lnTo>
                    <a:pt x="1534" y="1786"/>
                  </a:lnTo>
                  <a:lnTo>
                    <a:pt x="1592" y="1743"/>
                  </a:lnTo>
                  <a:lnTo>
                    <a:pt x="1646" y="1696"/>
                  </a:lnTo>
                  <a:lnTo>
                    <a:pt x="1697" y="1646"/>
                  </a:lnTo>
                  <a:lnTo>
                    <a:pt x="1743" y="1591"/>
                  </a:lnTo>
                  <a:lnTo>
                    <a:pt x="1786" y="1534"/>
                  </a:lnTo>
                  <a:lnTo>
                    <a:pt x="1825" y="1473"/>
                  </a:lnTo>
                  <a:lnTo>
                    <a:pt x="1859" y="1410"/>
                  </a:lnTo>
                  <a:lnTo>
                    <a:pt x="1889" y="1343"/>
                  </a:lnTo>
                  <a:lnTo>
                    <a:pt x="1913" y="1275"/>
                  </a:lnTo>
                  <a:lnTo>
                    <a:pt x="1933" y="1204"/>
                  </a:lnTo>
                  <a:lnTo>
                    <a:pt x="1947" y="1130"/>
                  </a:lnTo>
                  <a:lnTo>
                    <a:pt x="1956" y="1056"/>
                  </a:lnTo>
                  <a:lnTo>
                    <a:pt x="1959" y="979"/>
                  </a:lnTo>
                  <a:lnTo>
                    <a:pt x="1956" y="902"/>
                  </a:lnTo>
                  <a:lnTo>
                    <a:pt x="1947" y="828"/>
                  </a:lnTo>
                  <a:lnTo>
                    <a:pt x="1933" y="754"/>
                  </a:lnTo>
                  <a:lnTo>
                    <a:pt x="1913" y="683"/>
                  </a:lnTo>
                  <a:lnTo>
                    <a:pt x="1889" y="615"/>
                  </a:lnTo>
                  <a:lnTo>
                    <a:pt x="1859" y="548"/>
                  </a:lnTo>
                  <a:lnTo>
                    <a:pt x="1825" y="485"/>
                  </a:lnTo>
                  <a:lnTo>
                    <a:pt x="1786" y="424"/>
                  </a:lnTo>
                  <a:lnTo>
                    <a:pt x="1743" y="367"/>
                  </a:lnTo>
                  <a:lnTo>
                    <a:pt x="1697" y="312"/>
                  </a:lnTo>
                  <a:lnTo>
                    <a:pt x="1646" y="262"/>
                  </a:lnTo>
                  <a:lnTo>
                    <a:pt x="1592" y="215"/>
                  </a:lnTo>
                  <a:lnTo>
                    <a:pt x="1534" y="172"/>
                  </a:lnTo>
                  <a:lnTo>
                    <a:pt x="1474" y="133"/>
                  </a:lnTo>
                  <a:lnTo>
                    <a:pt x="1410" y="99"/>
                  </a:lnTo>
                  <a:lnTo>
                    <a:pt x="1344" y="70"/>
                  </a:lnTo>
                  <a:lnTo>
                    <a:pt x="1275" y="45"/>
                  </a:lnTo>
                  <a:lnTo>
                    <a:pt x="1204" y="26"/>
                  </a:lnTo>
                  <a:lnTo>
                    <a:pt x="1131" y="11"/>
                  </a:lnTo>
                  <a:lnTo>
                    <a:pt x="1056" y="3"/>
                  </a:lnTo>
                  <a:lnTo>
                    <a:pt x="979" y="0"/>
                  </a:lnTo>
                  <a:close/>
                </a:path>
              </a:pathLst>
            </a:custGeom>
            <a:solidFill>
              <a:srgbClr val="0A6A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803" name="Picture 1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241" y="5923"/>
              <a:ext cx="2589" cy="2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04" name="Freeform 12"/>
            <p:cNvSpPr>
              <a:spLocks/>
            </p:cNvSpPr>
            <p:nvPr/>
          </p:nvSpPr>
          <p:spPr bwMode="auto">
            <a:xfrm>
              <a:off x="5568" y="6249"/>
              <a:ext cx="1959" cy="1959"/>
            </a:xfrm>
            <a:custGeom>
              <a:avLst/>
              <a:gdLst/>
              <a:ahLst/>
              <a:cxnLst>
                <a:cxn ang="0">
                  <a:pos x="903" y="3"/>
                </a:cxn>
                <a:cxn ang="0">
                  <a:pos x="755" y="25"/>
                </a:cxn>
                <a:cxn ang="0">
                  <a:pos x="615" y="70"/>
                </a:cxn>
                <a:cxn ang="0">
                  <a:pos x="485" y="133"/>
                </a:cxn>
                <a:cxn ang="0">
                  <a:pos x="367" y="215"/>
                </a:cxn>
                <a:cxn ang="0">
                  <a:pos x="262" y="312"/>
                </a:cxn>
                <a:cxn ang="0">
                  <a:pos x="172" y="424"/>
                </a:cxn>
                <a:cxn ang="0">
                  <a:pos x="100" y="548"/>
                </a:cxn>
                <a:cxn ang="0">
                  <a:pos x="45" y="683"/>
                </a:cxn>
                <a:cxn ang="0">
                  <a:pos x="12" y="827"/>
                </a:cxn>
                <a:cxn ang="0">
                  <a:pos x="0" y="979"/>
                </a:cxn>
                <a:cxn ang="0">
                  <a:pos x="12" y="1130"/>
                </a:cxn>
                <a:cxn ang="0">
                  <a:pos x="45" y="1274"/>
                </a:cxn>
                <a:cxn ang="0">
                  <a:pos x="100" y="1409"/>
                </a:cxn>
                <a:cxn ang="0">
                  <a:pos x="172" y="1534"/>
                </a:cxn>
                <a:cxn ang="0">
                  <a:pos x="262" y="1645"/>
                </a:cxn>
                <a:cxn ang="0">
                  <a:pos x="367" y="1743"/>
                </a:cxn>
                <a:cxn ang="0">
                  <a:pos x="485" y="1824"/>
                </a:cxn>
                <a:cxn ang="0">
                  <a:pos x="615" y="1888"/>
                </a:cxn>
                <a:cxn ang="0">
                  <a:pos x="755" y="1932"/>
                </a:cxn>
                <a:cxn ang="0">
                  <a:pos x="903" y="1955"/>
                </a:cxn>
                <a:cxn ang="0">
                  <a:pos x="1056" y="1955"/>
                </a:cxn>
                <a:cxn ang="0">
                  <a:pos x="1204" y="1932"/>
                </a:cxn>
                <a:cxn ang="0">
                  <a:pos x="1344" y="1888"/>
                </a:cxn>
                <a:cxn ang="0">
                  <a:pos x="1473" y="1824"/>
                </a:cxn>
                <a:cxn ang="0">
                  <a:pos x="1592" y="1743"/>
                </a:cxn>
                <a:cxn ang="0">
                  <a:pos x="1696" y="1645"/>
                </a:cxn>
                <a:cxn ang="0">
                  <a:pos x="1786" y="1534"/>
                </a:cxn>
                <a:cxn ang="0">
                  <a:pos x="1859" y="1409"/>
                </a:cxn>
                <a:cxn ang="0">
                  <a:pos x="1913" y="1274"/>
                </a:cxn>
                <a:cxn ang="0">
                  <a:pos x="1947" y="1130"/>
                </a:cxn>
                <a:cxn ang="0">
                  <a:pos x="1958" y="979"/>
                </a:cxn>
                <a:cxn ang="0">
                  <a:pos x="1947" y="827"/>
                </a:cxn>
                <a:cxn ang="0">
                  <a:pos x="1913" y="683"/>
                </a:cxn>
                <a:cxn ang="0">
                  <a:pos x="1859" y="548"/>
                </a:cxn>
                <a:cxn ang="0">
                  <a:pos x="1786" y="424"/>
                </a:cxn>
                <a:cxn ang="0">
                  <a:pos x="1696" y="312"/>
                </a:cxn>
                <a:cxn ang="0">
                  <a:pos x="1592" y="215"/>
                </a:cxn>
                <a:cxn ang="0">
                  <a:pos x="1473" y="133"/>
                </a:cxn>
                <a:cxn ang="0">
                  <a:pos x="1344" y="70"/>
                </a:cxn>
                <a:cxn ang="0">
                  <a:pos x="1204" y="25"/>
                </a:cxn>
                <a:cxn ang="0">
                  <a:pos x="1056" y="3"/>
                </a:cxn>
              </a:cxnLst>
              <a:rect l="0" t="0" r="r" b="b"/>
              <a:pathLst>
                <a:path w="1959" h="1959">
                  <a:moveTo>
                    <a:pt x="979" y="0"/>
                  </a:moveTo>
                  <a:lnTo>
                    <a:pt x="903" y="3"/>
                  </a:lnTo>
                  <a:lnTo>
                    <a:pt x="828" y="11"/>
                  </a:lnTo>
                  <a:lnTo>
                    <a:pt x="755" y="25"/>
                  </a:lnTo>
                  <a:lnTo>
                    <a:pt x="684" y="45"/>
                  </a:lnTo>
                  <a:lnTo>
                    <a:pt x="615" y="70"/>
                  </a:lnTo>
                  <a:lnTo>
                    <a:pt x="549" y="99"/>
                  </a:lnTo>
                  <a:lnTo>
                    <a:pt x="485" y="133"/>
                  </a:lnTo>
                  <a:lnTo>
                    <a:pt x="424" y="172"/>
                  </a:lnTo>
                  <a:lnTo>
                    <a:pt x="367" y="215"/>
                  </a:lnTo>
                  <a:lnTo>
                    <a:pt x="313" y="262"/>
                  </a:lnTo>
                  <a:lnTo>
                    <a:pt x="262" y="312"/>
                  </a:lnTo>
                  <a:lnTo>
                    <a:pt x="215" y="366"/>
                  </a:lnTo>
                  <a:lnTo>
                    <a:pt x="172" y="424"/>
                  </a:lnTo>
                  <a:lnTo>
                    <a:pt x="134" y="485"/>
                  </a:lnTo>
                  <a:lnTo>
                    <a:pt x="100" y="548"/>
                  </a:lnTo>
                  <a:lnTo>
                    <a:pt x="70" y="614"/>
                  </a:lnTo>
                  <a:lnTo>
                    <a:pt x="45" y="683"/>
                  </a:lnTo>
                  <a:lnTo>
                    <a:pt x="26" y="754"/>
                  </a:lnTo>
                  <a:lnTo>
                    <a:pt x="12" y="827"/>
                  </a:lnTo>
                  <a:lnTo>
                    <a:pt x="3" y="902"/>
                  </a:lnTo>
                  <a:lnTo>
                    <a:pt x="0" y="979"/>
                  </a:lnTo>
                  <a:lnTo>
                    <a:pt x="3" y="1055"/>
                  </a:lnTo>
                  <a:lnTo>
                    <a:pt x="12" y="1130"/>
                  </a:lnTo>
                  <a:lnTo>
                    <a:pt x="26" y="1203"/>
                  </a:lnTo>
                  <a:lnTo>
                    <a:pt x="45" y="1274"/>
                  </a:lnTo>
                  <a:lnTo>
                    <a:pt x="70" y="1343"/>
                  </a:lnTo>
                  <a:lnTo>
                    <a:pt x="100" y="1409"/>
                  </a:lnTo>
                  <a:lnTo>
                    <a:pt x="134" y="1473"/>
                  </a:lnTo>
                  <a:lnTo>
                    <a:pt x="172" y="1534"/>
                  </a:lnTo>
                  <a:lnTo>
                    <a:pt x="215" y="1591"/>
                  </a:lnTo>
                  <a:lnTo>
                    <a:pt x="262" y="1645"/>
                  </a:lnTo>
                  <a:lnTo>
                    <a:pt x="313" y="1696"/>
                  </a:lnTo>
                  <a:lnTo>
                    <a:pt x="367" y="1743"/>
                  </a:lnTo>
                  <a:lnTo>
                    <a:pt x="424" y="1786"/>
                  </a:lnTo>
                  <a:lnTo>
                    <a:pt x="485" y="1824"/>
                  </a:lnTo>
                  <a:lnTo>
                    <a:pt x="549" y="1858"/>
                  </a:lnTo>
                  <a:lnTo>
                    <a:pt x="615" y="1888"/>
                  </a:lnTo>
                  <a:lnTo>
                    <a:pt x="684" y="1913"/>
                  </a:lnTo>
                  <a:lnTo>
                    <a:pt x="755" y="1932"/>
                  </a:lnTo>
                  <a:lnTo>
                    <a:pt x="828" y="1946"/>
                  </a:lnTo>
                  <a:lnTo>
                    <a:pt x="903" y="1955"/>
                  </a:lnTo>
                  <a:lnTo>
                    <a:pt x="979" y="1958"/>
                  </a:lnTo>
                  <a:lnTo>
                    <a:pt x="1056" y="1955"/>
                  </a:lnTo>
                  <a:lnTo>
                    <a:pt x="1131" y="1946"/>
                  </a:lnTo>
                  <a:lnTo>
                    <a:pt x="1204" y="1932"/>
                  </a:lnTo>
                  <a:lnTo>
                    <a:pt x="1275" y="1913"/>
                  </a:lnTo>
                  <a:lnTo>
                    <a:pt x="1344" y="1888"/>
                  </a:lnTo>
                  <a:lnTo>
                    <a:pt x="1410" y="1858"/>
                  </a:lnTo>
                  <a:lnTo>
                    <a:pt x="1473" y="1824"/>
                  </a:lnTo>
                  <a:lnTo>
                    <a:pt x="1534" y="1786"/>
                  </a:lnTo>
                  <a:lnTo>
                    <a:pt x="1592" y="1743"/>
                  </a:lnTo>
                  <a:lnTo>
                    <a:pt x="1646" y="1696"/>
                  </a:lnTo>
                  <a:lnTo>
                    <a:pt x="1696" y="1645"/>
                  </a:lnTo>
                  <a:lnTo>
                    <a:pt x="1743" y="1591"/>
                  </a:lnTo>
                  <a:lnTo>
                    <a:pt x="1786" y="1534"/>
                  </a:lnTo>
                  <a:lnTo>
                    <a:pt x="1825" y="1473"/>
                  </a:lnTo>
                  <a:lnTo>
                    <a:pt x="1859" y="1409"/>
                  </a:lnTo>
                  <a:lnTo>
                    <a:pt x="1888" y="1343"/>
                  </a:lnTo>
                  <a:lnTo>
                    <a:pt x="1913" y="1274"/>
                  </a:lnTo>
                  <a:lnTo>
                    <a:pt x="1933" y="1203"/>
                  </a:lnTo>
                  <a:lnTo>
                    <a:pt x="1947" y="1130"/>
                  </a:lnTo>
                  <a:lnTo>
                    <a:pt x="1955" y="1055"/>
                  </a:lnTo>
                  <a:lnTo>
                    <a:pt x="1958" y="979"/>
                  </a:lnTo>
                  <a:lnTo>
                    <a:pt x="1955" y="902"/>
                  </a:lnTo>
                  <a:lnTo>
                    <a:pt x="1947" y="827"/>
                  </a:lnTo>
                  <a:lnTo>
                    <a:pt x="1933" y="754"/>
                  </a:lnTo>
                  <a:lnTo>
                    <a:pt x="1913" y="683"/>
                  </a:lnTo>
                  <a:lnTo>
                    <a:pt x="1888" y="614"/>
                  </a:lnTo>
                  <a:lnTo>
                    <a:pt x="1859" y="548"/>
                  </a:lnTo>
                  <a:lnTo>
                    <a:pt x="1825" y="485"/>
                  </a:lnTo>
                  <a:lnTo>
                    <a:pt x="1786" y="424"/>
                  </a:lnTo>
                  <a:lnTo>
                    <a:pt x="1743" y="366"/>
                  </a:lnTo>
                  <a:lnTo>
                    <a:pt x="1696" y="312"/>
                  </a:lnTo>
                  <a:lnTo>
                    <a:pt x="1646" y="262"/>
                  </a:lnTo>
                  <a:lnTo>
                    <a:pt x="1592" y="215"/>
                  </a:lnTo>
                  <a:lnTo>
                    <a:pt x="1534" y="172"/>
                  </a:lnTo>
                  <a:lnTo>
                    <a:pt x="1473" y="133"/>
                  </a:lnTo>
                  <a:lnTo>
                    <a:pt x="1410" y="99"/>
                  </a:lnTo>
                  <a:lnTo>
                    <a:pt x="1344" y="70"/>
                  </a:lnTo>
                  <a:lnTo>
                    <a:pt x="1275" y="45"/>
                  </a:lnTo>
                  <a:lnTo>
                    <a:pt x="1204" y="25"/>
                  </a:lnTo>
                  <a:lnTo>
                    <a:pt x="1131" y="11"/>
                  </a:lnTo>
                  <a:lnTo>
                    <a:pt x="1056" y="3"/>
                  </a:lnTo>
                  <a:lnTo>
                    <a:pt x="979" y="0"/>
                  </a:lnTo>
                  <a:close/>
                </a:path>
              </a:pathLst>
            </a:custGeom>
            <a:solidFill>
              <a:srgbClr val="0A6A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805" name="Picture 1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444" y="3720"/>
              <a:ext cx="2589" cy="2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06" name="Freeform 14"/>
            <p:cNvSpPr>
              <a:spLocks/>
            </p:cNvSpPr>
            <p:nvPr/>
          </p:nvSpPr>
          <p:spPr bwMode="auto">
            <a:xfrm>
              <a:off x="7771" y="4046"/>
              <a:ext cx="1959" cy="1959"/>
            </a:xfrm>
            <a:custGeom>
              <a:avLst/>
              <a:gdLst/>
              <a:ahLst/>
              <a:cxnLst>
                <a:cxn ang="0">
                  <a:pos x="903" y="3"/>
                </a:cxn>
                <a:cxn ang="0">
                  <a:pos x="755" y="26"/>
                </a:cxn>
                <a:cxn ang="0">
                  <a:pos x="615" y="70"/>
                </a:cxn>
                <a:cxn ang="0">
                  <a:pos x="485" y="134"/>
                </a:cxn>
                <a:cxn ang="0">
                  <a:pos x="367" y="216"/>
                </a:cxn>
                <a:cxn ang="0">
                  <a:pos x="262" y="313"/>
                </a:cxn>
                <a:cxn ang="0">
                  <a:pos x="172" y="425"/>
                </a:cxn>
                <a:cxn ang="0">
                  <a:pos x="100" y="549"/>
                </a:cxn>
                <a:cxn ang="0">
                  <a:pos x="46" y="684"/>
                </a:cxn>
                <a:cxn ang="0">
                  <a:pos x="12" y="828"/>
                </a:cxn>
                <a:cxn ang="0">
                  <a:pos x="0" y="980"/>
                </a:cxn>
                <a:cxn ang="0">
                  <a:pos x="12" y="1131"/>
                </a:cxn>
                <a:cxn ang="0">
                  <a:pos x="46" y="1275"/>
                </a:cxn>
                <a:cxn ang="0">
                  <a:pos x="100" y="1410"/>
                </a:cxn>
                <a:cxn ang="0">
                  <a:pos x="172" y="1534"/>
                </a:cxn>
                <a:cxn ang="0">
                  <a:pos x="262" y="1646"/>
                </a:cxn>
                <a:cxn ang="0">
                  <a:pos x="367" y="1744"/>
                </a:cxn>
                <a:cxn ang="0">
                  <a:pos x="485" y="1825"/>
                </a:cxn>
                <a:cxn ang="0">
                  <a:pos x="615" y="1889"/>
                </a:cxn>
                <a:cxn ang="0">
                  <a:pos x="755" y="1933"/>
                </a:cxn>
                <a:cxn ang="0">
                  <a:pos x="903" y="1956"/>
                </a:cxn>
                <a:cxn ang="0">
                  <a:pos x="1056" y="1956"/>
                </a:cxn>
                <a:cxn ang="0">
                  <a:pos x="1204" y="1933"/>
                </a:cxn>
                <a:cxn ang="0">
                  <a:pos x="1344" y="1889"/>
                </a:cxn>
                <a:cxn ang="0">
                  <a:pos x="1474" y="1825"/>
                </a:cxn>
                <a:cxn ang="0">
                  <a:pos x="1592" y="1744"/>
                </a:cxn>
                <a:cxn ang="0">
                  <a:pos x="1697" y="1646"/>
                </a:cxn>
                <a:cxn ang="0">
                  <a:pos x="1786" y="1534"/>
                </a:cxn>
                <a:cxn ang="0">
                  <a:pos x="1859" y="1410"/>
                </a:cxn>
                <a:cxn ang="0">
                  <a:pos x="1913" y="1275"/>
                </a:cxn>
                <a:cxn ang="0">
                  <a:pos x="1947" y="1131"/>
                </a:cxn>
                <a:cxn ang="0">
                  <a:pos x="1959" y="980"/>
                </a:cxn>
                <a:cxn ang="0">
                  <a:pos x="1947" y="828"/>
                </a:cxn>
                <a:cxn ang="0">
                  <a:pos x="1913" y="684"/>
                </a:cxn>
                <a:cxn ang="0">
                  <a:pos x="1859" y="549"/>
                </a:cxn>
                <a:cxn ang="0">
                  <a:pos x="1786" y="425"/>
                </a:cxn>
                <a:cxn ang="0">
                  <a:pos x="1697" y="313"/>
                </a:cxn>
                <a:cxn ang="0">
                  <a:pos x="1592" y="216"/>
                </a:cxn>
                <a:cxn ang="0">
                  <a:pos x="1474" y="134"/>
                </a:cxn>
                <a:cxn ang="0">
                  <a:pos x="1344" y="70"/>
                </a:cxn>
                <a:cxn ang="0">
                  <a:pos x="1204" y="26"/>
                </a:cxn>
                <a:cxn ang="0">
                  <a:pos x="1056" y="3"/>
                </a:cxn>
              </a:cxnLst>
              <a:rect l="0" t="0" r="r" b="b"/>
              <a:pathLst>
                <a:path w="1959" h="1959">
                  <a:moveTo>
                    <a:pt x="979" y="0"/>
                  </a:moveTo>
                  <a:lnTo>
                    <a:pt x="903" y="3"/>
                  </a:lnTo>
                  <a:lnTo>
                    <a:pt x="828" y="12"/>
                  </a:lnTo>
                  <a:lnTo>
                    <a:pt x="755" y="26"/>
                  </a:lnTo>
                  <a:lnTo>
                    <a:pt x="684" y="46"/>
                  </a:lnTo>
                  <a:lnTo>
                    <a:pt x="615" y="70"/>
                  </a:lnTo>
                  <a:lnTo>
                    <a:pt x="549" y="100"/>
                  </a:lnTo>
                  <a:lnTo>
                    <a:pt x="485" y="134"/>
                  </a:lnTo>
                  <a:lnTo>
                    <a:pt x="425" y="173"/>
                  </a:lnTo>
                  <a:lnTo>
                    <a:pt x="367" y="216"/>
                  </a:lnTo>
                  <a:lnTo>
                    <a:pt x="313" y="262"/>
                  </a:lnTo>
                  <a:lnTo>
                    <a:pt x="262" y="313"/>
                  </a:lnTo>
                  <a:lnTo>
                    <a:pt x="215" y="367"/>
                  </a:lnTo>
                  <a:lnTo>
                    <a:pt x="172" y="425"/>
                  </a:lnTo>
                  <a:lnTo>
                    <a:pt x="134" y="485"/>
                  </a:lnTo>
                  <a:lnTo>
                    <a:pt x="100" y="549"/>
                  </a:lnTo>
                  <a:lnTo>
                    <a:pt x="70" y="615"/>
                  </a:lnTo>
                  <a:lnTo>
                    <a:pt x="46" y="684"/>
                  </a:lnTo>
                  <a:lnTo>
                    <a:pt x="26" y="755"/>
                  </a:lnTo>
                  <a:lnTo>
                    <a:pt x="12" y="828"/>
                  </a:lnTo>
                  <a:lnTo>
                    <a:pt x="3" y="903"/>
                  </a:lnTo>
                  <a:lnTo>
                    <a:pt x="0" y="980"/>
                  </a:lnTo>
                  <a:lnTo>
                    <a:pt x="3" y="1056"/>
                  </a:lnTo>
                  <a:lnTo>
                    <a:pt x="12" y="1131"/>
                  </a:lnTo>
                  <a:lnTo>
                    <a:pt x="26" y="1204"/>
                  </a:lnTo>
                  <a:lnTo>
                    <a:pt x="46" y="1275"/>
                  </a:lnTo>
                  <a:lnTo>
                    <a:pt x="70" y="1344"/>
                  </a:lnTo>
                  <a:lnTo>
                    <a:pt x="100" y="1410"/>
                  </a:lnTo>
                  <a:lnTo>
                    <a:pt x="134" y="1474"/>
                  </a:lnTo>
                  <a:lnTo>
                    <a:pt x="172" y="1534"/>
                  </a:lnTo>
                  <a:lnTo>
                    <a:pt x="215" y="1592"/>
                  </a:lnTo>
                  <a:lnTo>
                    <a:pt x="262" y="1646"/>
                  </a:lnTo>
                  <a:lnTo>
                    <a:pt x="313" y="1697"/>
                  </a:lnTo>
                  <a:lnTo>
                    <a:pt x="367" y="1744"/>
                  </a:lnTo>
                  <a:lnTo>
                    <a:pt x="425" y="1787"/>
                  </a:lnTo>
                  <a:lnTo>
                    <a:pt x="485" y="1825"/>
                  </a:lnTo>
                  <a:lnTo>
                    <a:pt x="549" y="1859"/>
                  </a:lnTo>
                  <a:lnTo>
                    <a:pt x="615" y="1889"/>
                  </a:lnTo>
                  <a:lnTo>
                    <a:pt x="684" y="1913"/>
                  </a:lnTo>
                  <a:lnTo>
                    <a:pt x="755" y="1933"/>
                  </a:lnTo>
                  <a:lnTo>
                    <a:pt x="828" y="1947"/>
                  </a:lnTo>
                  <a:lnTo>
                    <a:pt x="903" y="1956"/>
                  </a:lnTo>
                  <a:lnTo>
                    <a:pt x="979" y="1959"/>
                  </a:lnTo>
                  <a:lnTo>
                    <a:pt x="1056" y="1956"/>
                  </a:lnTo>
                  <a:lnTo>
                    <a:pt x="1131" y="1947"/>
                  </a:lnTo>
                  <a:lnTo>
                    <a:pt x="1204" y="1933"/>
                  </a:lnTo>
                  <a:lnTo>
                    <a:pt x="1275" y="1913"/>
                  </a:lnTo>
                  <a:lnTo>
                    <a:pt x="1344" y="1889"/>
                  </a:lnTo>
                  <a:lnTo>
                    <a:pt x="1410" y="1859"/>
                  </a:lnTo>
                  <a:lnTo>
                    <a:pt x="1474" y="1825"/>
                  </a:lnTo>
                  <a:lnTo>
                    <a:pt x="1534" y="1787"/>
                  </a:lnTo>
                  <a:lnTo>
                    <a:pt x="1592" y="1744"/>
                  </a:lnTo>
                  <a:lnTo>
                    <a:pt x="1646" y="1697"/>
                  </a:lnTo>
                  <a:lnTo>
                    <a:pt x="1697" y="1646"/>
                  </a:lnTo>
                  <a:lnTo>
                    <a:pt x="1743" y="1592"/>
                  </a:lnTo>
                  <a:lnTo>
                    <a:pt x="1786" y="1534"/>
                  </a:lnTo>
                  <a:lnTo>
                    <a:pt x="1825" y="1474"/>
                  </a:lnTo>
                  <a:lnTo>
                    <a:pt x="1859" y="1410"/>
                  </a:lnTo>
                  <a:lnTo>
                    <a:pt x="1889" y="1344"/>
                  </a:lnTo>
                  <a:lnTo>
                    <a:pt x="1913" y="1275"/>
                  </a:lnTo>
                  <a:lnTo>
                    <a:pt x="1933" y="1204"/>
                  </a:lnTo>
                  <a:lnTo>
                    <a:pt x="1947" y="1131"/>
                  </a:lnTo>
                  <a:lnTo>
                    <a:pt x="1956" y="1056"/>
                  </a:lnTo>
                  <a:lnTo>
                    <a:pt x="1959" y="980"/>
                  </a:lnTo>
                  <a:lnTo>
                    <a:pt x="1956" y="903"/>
                  </a:lnTo>
                  <a:lnTo>
                    <a:pt x="1947" y="828"/>
                  </a:lnTo>
                  <a:lnTo>
                    <a:pt x="1933" y="755"/>
                  </a:lnTo>
                  <a:lnTo>
                    <a:pt x="1913" y="684"/>
                  </a:lnTo>
                  <a:lnTo>
                    <a:pt x="1889" y="615"/>
                  </a:lnTo>
                  <a:lnTo>
                    <a:pt x="1859" y="549"/>
                  </a:lnTo>
                  <a:lnTo>
                    <a:pt x="1825" y="485"/>
                  </a:lnTo>
                  <a:lnTo>
                    <a:pt x="1786" y="425"/>
                  </a:lnTo>
                  <a:lnTo>
                    <a:pt x="1743" y="367"/>
                  </a:lnTo>
                  <a:lnTo>
                    <a:pt x="1697" y="313"/>
                  </a:lnTo>
                  <a:lnTo>
                    <a:pt x="1646" y="262"/>
                  </a:lnTo>
                  <a:lnTo>
                    <a:pt x="1592" y="216"/>
                  </a:lnTo>
                  <a:lnTo>
                    <a:pt x="1534" y="173"/>
                  </a:lnTo>
                  <a:lnTo>
                    <a:pt x="1474" y="134"/>
                  </a:lnTo>
                  <a:lnTo>
                    <a:pt x="1410" y="100"/>
                  </a:lnTo>
                  <a:lnTo>
                    <a:pt x="1344" y="70"/>
                  </a:lnTo>
                  <a:lnTo>
                    <a:pt x="1275" y="46"/>
                  </a:lnTo>
                  <a:lnTo>
                    <a:pt x="1204" y="26"/>
                  </a:lnTo>
                  <a:lnTo>
                    <a:pt x="1131" y="12"/>
                  </a:lnTo>
                  <a:lnTo>
                    <a:pt x="1056" y="3"/>
                  </a:lnTo>
                  <a:lnTo>
                    <a:pt x="979" y="0"/>
                  </a:lnTo>
                  <a:close/>
                </a:path>
              </a:pathLst>
            </a:custGeom>
            <a:solidFill>
              <a:srgbClr val="0A6A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807" name="Picture 1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681" y="5908"/>
              <a:ext cx="2589" cy="2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08" name="Freeform 16"/>
            <p:cNvSpPr>
              <a:spLocks/>
            </p:cNvSpPr>
            <p:nvPr/>
          </p:nvSpPr>
          <p:spPr bwMode="auto">
            <a:xfrm>
              <a:off x="10008" y="6235"/>
              <a:ext cx="1959" cy="1959"/>
            </a:xfrm>
            <a:custGeom>
              <a:avLst/>
              <a:gdLst/>
              <a:ahLst/>
              <a:cxnLst>
                <a:cxn ang="0">
                  <a:pos x="903" y="3"/>
                </a:cxn>
                <a:cxn ang="0">
                  <a:pos x="755" y="26"/>
                </a:cxn>
                <a:cxn ang="0">
                  <a:pos x="615" y="70"/>
                </a:cxn>
                <a:cxn ang="0">
                  <a:pos x="485" y="134"/>
                </a:cxn>
                <a:cxn ang="0">
                  <a:pos x="367" y="215"/>
                </a:cxn>
                <a:cxn ang="0">
                  <a:pos x="262" y="313"/>
                </a:cxn>
                <a:cxn ang="0">
                  <a:pos x="172" y="425"/>
                </a:cxn>
                <a:cxn ang="0">
                  <a:pos x="100" y="549"/>
                </a:cxn>
                <a:cxn ang="0">
                  <a:pos x="45" y="684"/>
                </a:cxn>
                <a:cxn ang="0">
                  <a:pos x="12" y="828"/>
                </a:cxn>
                <a:cxn ang="0">
                  <a:pos x="0" y="979"/>
                </a:cxn>
                <a:cxn ang="0">
                  <a:pos x="12" y="1131"/>
                </a:cxn>
                <a:cxn ang="0">
                  <a:pos x="45" y="1275"/>
                </a:cxn>
                <a:cxn ang="0">
                  <a:pos x="100" y="1410"/>
                </a:cxn>
                <a:cxn ang="0">
                  <a:pos x="172" y="1534"/>
                </a:cxn>
                <a:cxn ang="0">
                  <a:pos x="262" y="1646"/>
                </a:cxn>
                <a:cxn ang="0">
                  <a:pos x="367" y="1743"/>
                </a:cxn>
                <a:cxn ang="0">
                  <a:pos x="485" y="1825"/>
                </a:cxn>
                <a:cxn ang="0">
                  <a:pos x="615" y="1889"/>
                </a:cxn>
                <a:cxn ang="0">
                  <a:pos x="755" y="1933"/>
                </a:cxn>
                <a:cxn ang="0">
                  <a:pos x="903" y="1956"/>
                </a:cxn>
                <a:cxn ang="0">
                  <a:pos x="1056" y="1956"/>
                </a:cxn>
                <a:cxn ang="0">
                  <a:pos x="1204" y="1933"/>
                </a:cxn>
                <a:cxn ang="0">
                  <a:pos x="1344" y="1889"/>
                </a:cxn>
                <a:cxn ang="0">
                  <a:pos x="1473" y="1825"/>
                </a:cxn>
                <a:cxn ang="0">
                  <a:pos x="1592" y="1743"/>
                </a:cxn>
                <a:cxn ang="0">
                  <a:pos x="1696" y="1646"/>
                </a:cxn>
                <a:cxn ang="0">
                  <a:pos x="1786" y="1534"/>
                </a:cxn>
                <a:cxn ang="0">
                  <a:pos x="1859" y="1410"/>
                </a:cxn>
                <a:cxn ang="0">
                  <a:pos x="1913" y="1275"/>
                </a:cxn>
                <a:cxn ang="0">
                  <a:pos x="1947" y="1131"/>
                </a:cxn>
                <a:cxn ang="0">
                  <a:pos x="1958" y="979"/>
                </a:cxn>
                <a:cxn ang="0">
                  <a:pos x="1947" y="828"/>
                </a:cxn>
                <a:cxn ang="0">
                  <a:pos x="1913" y="684"/>
                </a:cxn>
                <a:cxn ang="0">
                  <a:pos x="1859" y="549"/>
                </a:cxn>
                <a:cxn ang="0">
                  <a:pos x="1786" y="425"/>
                </a:cxn>
                <a:cxn ang="0">
                  <a:pos x="1696" y="313"/>
                </a:cxn>
                <a:cxn ang="0">
                  <a:pos x="1592" y="215"/>
                </a:cxn>
                <a:cxn ang="0">
                  <a:pos x="1473" y="134"/>
                </a:cxn>
                <a:cxn ang="0">
                  <a:pos x="1344" y="70"/>
                </a:cxn>
                <a:cxn ang="0">
                  <a:pos x="1204" y="26"/>
                </a:cxn>
                <a:cxn ang="0">
                  <a:pos x="1056" y="3"/>
                </a:cxn>
              </a:cxnLst>
              <a:rect l="0" t="0" r="r" b="b"/>
              <a:pathLst>
                <a:path w="1959" h="1959">
                  <a:moveTo>
                    <a:pt x="979" y="0"/>
                  </a:moveTo>
                  <a:lnTo>
                    <a:pt x="903" y="3"/>
                  </a:lnTo>
                  <a:lnTo>
                    <a:pt x="828" y="12"/>
                  </a:lnTo>
                  <a:lnTo>
                    <a:pt x="755" y="26"/>
                  </a:lnTo>
                  <a:lnTo>
                    <a:pt x="684" y="46"/>
                  </a:lnTo>
                  <a:lnTo>
                    <a:pt x="615" y="70"/>
                  </a:lnTo>
                  <a:lnTo>
                    <a:pt x="549" y="100"/>
                  </a:lnTo>
                  <a:lnTo>
                    <a:pt x="485" y="134"/>
                  </a:lnTo>
                  <a:lnTo>
                    <a:pt x="424" y="172"/>
                  </a:lnTo>
                  <a:lnTo>
                    <a:pt x="367" y="215"/>
                  </a:lnTo>
                  <a:lnTo>
                    <a:pt x="313" y="262"/>
                  </a:lnTo>
                  <a:lnTo>
                    <a:pt x="262" y="313"/>
                  </a:lnTo>
                  <a:lnTo>
                    <a:pt x="215" y="367"/>
                  </a:lnTo>
                  <a:lnTo>
                    <a:pt x="172" y="425"/>
                  </a:lnTo>
                  <a:lnTo>
                    <a:pt x="134" y="485"/>
                  </a:lnTo>
                  <a:lnTo>
                    <a:pt x="100" y="549"/>
                  </a:lnTo>
                  <a:lnTo>
                    <a:pt x="70" y="615"/>
                  </a:lnTo>
                  <a:lnTo>
                    <a:pt x="45" y="684"/>
                  </a:lnTo>
                  <a:lnTo>
                    <a:pt x="26" y="755"/>
                  </a:lnTo>
                  <a:lnTo>
                    <a:pt x="12" y="828"/>
                  </a:lnTo>
                  <a:lnTo>
                    <a:pt x="3" y="903"/>
                  </a:lnTo>
                  <a:lnTo>
                    <a:pt x="0" y="979"/>
                  </a:lnTo>
                  <a:lnTo>
                    <a:pt x="3" y="1056"/>
                  </a:lnTo>
                  <a:lnTo>
                    <a:pt x="12" y="1131"/>
                  </a:lnTo>
                  <a:lnTo>
                    <a:pt x="26" y="1204"/>
                  </a:lnTo>
                  <a:lnTo>
                    <a:pt x="45" y="1275"/>
                  </a:lnTo>
                  <a:lnTo>
                    <a:pt x="70" y="1344"/>
                  </a:lnTo>
                  <a:lnTo>
                    <a:pt x="100" y="1410"/>
                  </a:lnTo>
                  <a:lnTo>
                    <a:pt x="134" y="1474"/>
                  </a:lnTo>
                  <a:lnTo>
                    <a:pt x="172" y="1534"/>
                  </a:lnTo>
                  <a:lnTo>
                    <a:pt x="215" y="1592"/>
                  </a:lnTo>
                  <a:lnTo>
                    <a:pt x="262" y="1646"/>
                  </a:lnTo>
                  <a:lnTo>
                    <a:pt x="313" y="1697"/>
                  </a:lnTo>
                  <a:lnTo>
                    <a:pt x="367" y="1743"/>
                  </a:lnTo>
                  <a:lnTo>
                    <a:pt x="424" y="1786"/>
                  </a:lnTo>
                  <a:lnTo>
                    <a:pt x="485" y="1825"/>
                  </a:lnTo>
                  <a:lnTo>
                    <a:pt x="549" y="1859"/>
                  </a:lnTo>
                  <a:lnTo>
                    <a:pt x="615" y="1889"/>
                  </a:lnTo>
                  <a:lnTo>
                    <a:pt x="684" y="1913"/>
                  </a:lnTo>
                  <a:lnTo>
                    <a:pt x="755" y="1933"/>
                  </a:lnTo>
                  <a:lnTo>
                    <a:pt x="828" y="1947"/>
                  </a:lnTo>
                  <a:lnTo>
                    <a:pt x="903" y="1956"/>
                  </a:lnTo>
                  <a:lnTo>
                    <a:pt x="979" y="1959"/>
                  </a:lnTo>
                  <a:lnTo>
                    <a:pt x="1056" y="1956"/>
                  </a:lnTo>
                  <a:lnTo>
                    <a:pt x="1131" y="1947"/>
                  </a:lnTo>
                  <a:lnTo>
                    <a:pt x="1204" y="1933"/>
                  </a:lnTo>
                  <a:lnTo>
                    <a:pt x="1275" y="1913"/>
                  </a:lnTo>
                  <a:lnTo>
                    <a:pt x="1344" y="1889"/>
                  </a:lnTo>
                  <a:lnTo>
                    <a:pt x="1410" y="1859"/>
                  </a:lnTo>
                  <a:lnTo>
                    <a:pt x="1473" y="1825"/>
                  </a:lnTo>
                  <a:lnTo>
                    <a:pt x="1534" y="1786"/>
                  </a:lnTo>
                  <a:lnTo>
                    <a:pt x="1592" y="1743"/>
                  </a:lnTo>
                  <a:lnTo>
                    <a:pt x="1646" y="1697"/>
                  </a:lnTo>
                  <a:lnTo>
                    <a:pt x="1696" y="1646"/>
                  </a:lnTo>
                  <a:lnTo>
                    <a:pt x="1743" y="1592"/>
                  </a:lnTo>
                  <a:lnTo>
                    <a:pt x="1786" y="1534"/>
                  </a:lnTo>
                  <a:lnTo>
                    <a:pt x="1825" y="1474"/>
                  </a:lnTo>
                  <a:lnTo>
                    <a:pt x="1859" y="1410"/>
                  </a:lnTo>
                  <a:lnTo>
                    <a:pt x="1888" y="1344"/>
                  </a:lnTo>
                  <a:lnTo>
                    <a:pt x="1913" y="1275"/>
                  </a:lnTo>
                  <a:lnTo>
                    <a:pt x="1933" y="1204"/>
                  </a:lnTo>
                  <a:lnTo>
                    <a:pt x="1947" y="1131"/>
                  </a:lnTo>
                  <a:lnTo>
                    <a:pt x="1955" y="1056"/>
                  </a:lnTo>
                  <a:lnTo>
                    <a:pt x="1958" y="979"/>
                  </a:lnTo>
                  <a:lnTo>
                    <a:pt x="1955" y="903"/>
                  </a:lnTo>
                  <a:lnTo>
                    <a:pt x="1947" y="828"/>
                  </a:lnTo>
                  <a:lnTo>
                    <a:pt x="1933" y="755"/>
                  </a:lnTo>
                  <a:lnTo>
                    <a:pt x="1913" y="684"/>
                  </a:lnTo>
                  <a:lnTo>
                    <a:pt x="1888" y="615"/>
                  </a:lnTo>
                  <a:lnTo>
                    <a:pt x="1859" y="549"/>
                  </a:lnTo>
                  <a:lnTo>
                    <a:pt x="1825" y="485"/>
                  </a:lnTo>
                  <a:lnTo>
                    <a:pt x="1786" y="425"/>
                  </a:lnTo>
                  <a:lnTo>
                    <a:pt x="1743" y="367"/>
                  </a:lnTo>
                  <a:lnTo>
                    <a:pt x="1696" y="313"/>
                  </a:lnTo>
                  <a:lnTo>
                    <a:pt x="1646" y="262"/>
                  </a:lnTo>
                  <a:lnTo>
                    <a:pt x="1592" y="215"/>
                  </a:lnTo>
                  <a:lnTo>
                    <a:pt x="1534" y="172"/>
                  </a:lnTo>
                  <a:lnTo>
                    <a:pt x="1473" y="134"/>
                  </a:lnTo>
                  <a:lnTo>
                    <a:pt x="1410" y="100"/>
                  </a:lnTo>
                  <a:lnTo>
                    <a:pt x="1344" y="70"/>
                  </a:lnTo>
                  <a:lnTo>
                    <a:pt x="1275" y="46"/>
                  </a:lnTo>
                  <a:lnTo>
                    <a:pt x="1204" y="26"/>
                  </a:lnTo>
                  <a:lnTo>
                    <a:pt x="1131" y="12"/>
                  </a:lnTo>
                  <a:lnTo>
                    <a:pt x="1056" y="3"/>
                  </a:lnTo>
                  <a:lnTo>
                    <a:pt x="979" y="0"/>
                  </a:lnTo>
                  <a:close/>
                </a:path>
              </a:pathLst>
            </a:custGeom>
            <a:solidFill>
              <a:srgbClr val="0A6A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809" name="Picture 1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1923" y="3700"/>
              <a:ext cx="2589" cy="2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10" name="Freeform 18"/>
            <p:cNvSpPr>
              <a:spLocks/>
            </p:cNvSpPr>
            <p:nvPr/>
          </p:nvSpPr>
          <p:spPr bwMode="auto">
            <a:xfrm>
              <a:off x="12249" y="4027"/>
              <a:ext cx="1959" cy="1959"/>
            </a:xfrm>
            <a:custGeom>
              <a:avLst/>
              <a:gdLst/>
              <a:ahLst/>
              <a:cxnLst>
                <a:cxn ang="0">
                  <a:pos x="902" y="3"/>
                </a:cxn>
                <a:cxn ang="0">
                  <a:pos x="754" y="26"/>
                </a:cxn>
                <a:cxn ang="0">
                  <a:pos x="614" y="70"/>
                </a:cxn>
                <a:cxn ang="0">
                  <a:pos x="485" y="134"/>
                </a:cxn>
                <a:cxn ang="0">
                  <a:pos x="366" y="215"/>
                </a:cxn>
                <a:cxn ang="0">
                  <a:pos x="262" y="313"/>
                </a:cxn>
                <a:cxn ang="0">
                  <a:pos x="172" y="425"/>
                </a:cxn>
                <a:cxn ang="0">
                  <a:pos x="99" y="549"/>
                </a:cxn>
                <a:cxn ang="0">
                  <a:pos x="45" y="684"/>
                </a:cxn>
                <a:cxn ang="0">
                  <a:pos x="11" y="828"/>
                </a:cxn>
                <a:cxn ang="0">
                  <a:pos x="0" y="979"/>
                </a:cxn>
                <a:cxn ang="0">
                  <a:pos x="11" y="1131"/>
                </a:cxn>
                <a:cxn ang="0">
                  <a:pos x="45" y="1275"/>
                </a:cxn>
                <a:cxn ang="0">
                  <a:pos x="99" y="1410"/>
                </a:cxn>
                <a:cxn ang="0">
                  <a:pos x="172" y="1534"/>
                </a:cxn>
                <a:cxn ang="0">
                  <a:pos x="262" y="1646"/>
                </a:cxn>
                <a:cxn ang="0">
                  <a:pos x="366" y="1743"/>
                </a:cxn>
                <a:cxn ang="0">
                  <a:pos x="485" y="1825"/>
                </a:cxn>
                <a:cxn ang="0">
                  <a:pos x="614" y="1889"/>
                </a:cxn>
                <a:cxn ang="0">
                  <a:pos x="754" y="1933"/>
                </a:cxn>
                <a:cxn ang="0">
                  <a:pos x="902" y="1956"/>
                </a:cxn>
                <a:cxn ang="0">
                  <a:pos x="1055" y="1956"/>
                </a:cxn>
                <a:cxn ang="0">
                  <a:pos x="1203" y="1933"/>
                </a:cxn>
                <a:cxn ang="0">
                  <a:pos x="1343" y="1889"/>
                </a:cxn>
                <a:cxn ang="0">
                  <a:pos x="1473" y="1825"/>
                </a:cxn>
                <a:cxn ang="0">
                  <a:pos x="1591" y="1743"/>
                </a:cxn>
                <a:cxn ang="0">
                  <a:pos x="1696" y="1646"/>
                </a:cxn>
                <a:cxn ang="0">
                  <a:pos x="1786" y="1534"/>
                </a:cxn>
                <a:cxn ang="0">
                  <a:pos x="1858" y="1410"/>
                </a:cxn>
                <a:cxn ang="0">
                  <a:pos x="1913" y="1275"/>
                </a:cxn>
                <a:cxn ang="0">
                  <a:pos x="1946" y="1131"/>
                </a:cxn>
                <a:cxn ang="0">
                  <a:pos x="1958" y="979"/>
                </a:cxn>
                <a:cxn ang="0">
                  <a:pos x="1946" y="828"/>
                </a:cxn>
                <a:cxn ang="0">
                  <a:pos x="1913" y="684"/>
                </a:cxn>
                <a:cxn ang="0">
                  <a:pos x="1858" y="549"/>
                </a:cxn>
                <a:cxn ang="0">
                  <a:pos x="1786" y="425"/>
                </a:cxn>
                <a:cxn ang="0">
                  <a:pos x="1696" y="313"/>
                </a:cxn>
                <a:cxn ang="0">
                  <a:pos x="1591" y="215"/>
                </a:cxn>
                <a:cxn ang="0">
                  <a:pos x="1473" y="134"/>
                </a:cxn>
                <a:cxn ang="0">
                  <a:pos x="1343" y="70"/>
                </a:cxn>
                <a:cxn ang="0">
                  <a:pos x="1203" y="26"/>
                </a:cxn>
                <a:cxn ang="0">
                  <a:pos x="1055" y="3"/>
                </a:cxn>
              </a:cxnLst>
              <a:rect l="0" t="0" r="r" b="b"/>
              <a:pathLst>
                <a:path w="1959" h="1959">
                  <a:moveTo>
                    <a:pt x="979" y="0"/>
                  </a:moveTo>
                  <a:lnTo>
                    <a:pt x="902" y="3"/>
                  </a:lnTo>
                  <a:lnTo>
                    <a:pt x="827" y="12"/>
                  </a:lnTo>
                  <a:lnTo>
                    <a:pt x="754" y="26"/>
                  </a:lnTo>
                  <a:lnTo>
                    <a:pt x="683" y="46"/>
                  </a:lnTo>
                  <a:lnTo>
                    <a:pt x="614" y="70"/>
                  </a:lnTo>
                  <a:lnTo>
                    <a:pt x="548" y="100"/>
                  </a:lnTo>
                  <a:lnTo>
                    <a:pt x="485" y="134"/>
                  </a:lnTo>
                  <a:lnTo>
                    <a:pt x="424" y="172"/>
                  </a:lnTo>
                  <a:lnTo>
                    <a:pt x="366" y="215"/>
                  </a:lnTo>
                  <a:lnTo>
                    <a:pt x="312" y="262"/>
                  </a:lnTo>
                  <a:lnTo>
                    <a:pt x="262" y="313"/>
                  </a:lnTo>
                  <a:lnTo>
                    <a:pt x="215" y="367"/>
                  </a:lnTo>
                  <a:lnTo>
                    <a:pt x="172" y="425"/>
                  </a:lnTo>
                  <a:lnTo>
                    <a:pt x="133" y="485"/>
                  </a:lnTo>
                  <a:lnTo>
                    <a:pt x="99" y="549"/>
                  </a:lnTo>
                  <a:lnTo>
                    <a:pt x="70" y="615"/>
                  </a:lnTo>
                  <a:lnTo>
                    <a:pt x="45" y="684"/>
                  </a:lnTo>
                  <a:lnTo>
                    <a:pt x="25" y="755"/>
                  </a:lnTo>
                  <a:lnTo>
                    <a:pt x="11" y="828"/>
                  </a:lnTo>
                  <a:lnTo>
                    <a:pt x="3" y="903"/>
                  </a:lnTo>
                  <a:lnTo>
                    <a:pt x="0" y="979"/>
                  </a:lnTo>
                  <a:lnTo>
                    <a:pt x="3" y="1056"/>
                  </a:lnTo>
                  <a:lnTo>
                    <a:pt x="11" y="1131"/>
                  </a:lnTo>
                  <a:lnTo>
                    <a:pt x="25" y="1204"/>
                  </a:lnTo>
                  <a:lnTo>
                    <a:pt x="45" y="1275"/>
                  </a:lnTo>
                  <a:lnTo>
                    <a:pt x="70" y="1344"/>
                  </a:lnTo>
                  <a:lnTo>
                    <a:pt x="99" y="1410"/>
                  </a:lnTo>
                  <a:lnTo>
                    <a:pt x="133" y="1474"/>
                  </a:lnTo>
                  <a:lnTo>
                    <a:pt x="172" y="1534"/>
                  </a:lnTo>
                  <a:lnTo>
                    <a:pt x="215" y="1592"/>
                  </a:lnTo>
                  <a:lnTo>
                    <a:pt x="262" y="1646"/>
                  </a:lnTo>
                  <a:lnTo>
                    <a:pt x="312" y="1697"/>
                  </a:lnTo>
                  <a:lnTo>
                    <a:pt x="366" y="1743"/>
                  </a:lnTo>
                  <a:lnTo>
                    <a:pt x="424" y="1786"/>
                  </a:lnTo>
                  <a:lnTo>
                    <a:pt x="485" y="1825"/>
                  </a:lnTo>
                  <a:lnTo>
                    <a:pt x="548" y="1859"/>
                  </a:lnTo>
                  <a:lnTo>
                    <a:pt x="614" y="1889"/>
                  </a:lnTo>
                  <a:lnTo>
                    <a:pt x="683" y="1913"/>
                  </a:lnTo>
                  <a:lnTo>
                    <a:pt x="754" y="1933"/>
                  </a:lnTo>
                  <a:lnTo>
                    <a:pt x="827" y="1947"/>
                  </a:lnTo>
                  <a:lnTo>
                    <a:pt x="902" y="1956"/>
                  </a:lnTo>
                  <a:lnTo>
                    <a:pt x="979" y="1959"/>
                  </a:lnTo>
                  <a:lnTo>
                    <a:pt x="1055" y="1956"/>
                  </a:lnTo>
                  <a:lnTo>
                    <a:pt x="1130" y="1947"/>
                  </a:lnTo>
                  <a:lnTo>
                    <a:pt x="1203" y="1933"/>
                  </a:lnTo>
                  <a:lnTo>
                    <a:pt x="1274" y="1913"/>
                  </a:lnTo>
                  <a:lnTo>
                    <a:pt x="1343" y="1889"/>
                  </a:lnTo>
                  <a:lnTo>
                    <a:pt x="1409" y="1859"/>
                  </a:lnTo>
                  <a:lnTo>
                    <a:pt x="1473" y="1825"/>
                  </a:lnTo>
                  <a:lnTo>
                    <a:pt x="1534" y="1786"/>
                  </a:lnTo>
                  <a:lnTo>
                    <a:pt x="1591" y="1743"/>
                  </a:lnTo>
                  <a:lnTo>
                    <a:pt x="1645" y="1697"/>
                  </a:lnTo>
                  <a:lnTo>
                    <a:pt x="1696" y="1646"/>
                  </a:lnTo>
                  <a:lnTo>
                    <a:pt x="1743" y="1592"/>
                  </a:lnTo>
                  <a:lnTo>
                    <a:pt x="1786" y="1534"/>
                  </a:lnTo>
                  <a:lnTo>
                    <a:pt x="1824" y="1474"/>
                  </a:lnTo>
                  <a:lnTo>
                    <a:pt x="1858" y="1410"/>
                  </a:lnTo>
                  <a:lnTo>
                    <a:pt x="1888" y="1344"/>
                  </a:lnTo>
                  <a:lnTo>
                    <a:pt x="1913" y="1275"/>
                  </a:lnTo>
                  <a:lnTo>
                    <a:pt x="1932" y="1204"/>
                  </a:lnTo>
                  <a:lnTo>
                    <a:pt x="1946" y="1131"/>
                  </a:lnTo>
                  <a:lnTo>
                    <a:pt x="1955" y="1056"/>
                  </a:lnTo>
                  <a:lnTo>
                    <a:pt x="1958" y="979"/>
                  </a:lnTo>
                  <a:lnTo>
                    <a:pt x="1955" y="903"/>
                  </a:lnTo>
                  <a:lnTo>
                    <a:pt x="1946" y="828"/>
                  </a:lnTo>
                  <a:lnTo>
                    <a:pt x="1932" y="755"/>
                  </a:lnTo>
                  <a:lnTo>
                    <a:pt x="1913" y="684"/>
                  </a:lnTo>
                  <a:lnTo>
                    <a:pt x="1888" y="615"/>
                  </a:lnTo>
                  <a:lnTo>
                    <a:pt x="1858" y="549"/>
                  </a:lnTo>
                  <a:lnTo>
                    <a:pt x="1824" y="485"/>
                  </a:lnTo>
                  <a:lnTo>
                    <a:pt x="1786" y="425"/>
                  </a:lnTo>
                  <a:lnTo>
                    <a:pt x="1743" y="367"/>
                  </a:lnTo>
                  <a:lnTo>
                    <a:pt x="1696" y="313"/>
                  </a:lnTo>
                  <a:lnTo>
                    <a:pt x="1645" y="262"/>
                  </a:lnTo>
                  <a:lnTo>
                    <a:pt x="1591" y="215"/>
                  </a:lnTo>
                  <a:lnTo>
                    <a:pt x="1534" y="172"/>
                  </a:lnTo>
                  <a:lnTo>
                    <a:pt x="1473" y="134"/>
                  </a:lnTo>
                  <a:lnTo>
                    <a:pt x="1409" y="100"/>
                  </a:lnTo>
                  <a:lnTo>
                    <a:pt x="1343" y="70"/>
                  </a:lnTo>
                  <a:lnTo>
                    <a:pt x="1274" y="46"/>
                  </a:lnTo>
                  <a:lnTo>
                    <a:pt x="1203" y="26"/>
                  </a:lnTo>
                  <a:lnTo>
                    <a:pt x="1130" y="12"/>
                  </a:lnTo>
                  <a:lnTo>
                    <a:pt x="1055" y="3"/>
                  </a:lnTo>
                  <a:lnTo>
                    <a:pt x="979" y="0"/>
                  </a:lnTo>
                  <a:close/>
                </a:path>
              </a:pathLst>
            </a:custGeom>
            <a:solidFill>
              <a:srgbClr val="0A6A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3811" name="Picture 1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264" y="3988"/>
              <a:ext cx="2036" cy="2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12" name="Picture 20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04" y="6172"/>
              <a:ext cx="2242" cy="21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13" name="Picture 2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656" y="3969"/>
              <a:ext cx="2127" cy="2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14" name="Picture 22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9916" y="6163"/>
              <a:ext cx="2103" cy="2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15" name="Picture 23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2168" y="3945"/>
              <a:ext cx="2074" cy="2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16" name="Picture 24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5240" y="9283"/>
              <a:ext cx="1786" cy="1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0" y="1349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Единое образовательное пространство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18" name="Rectangle 26"/>
          <p:cNvSpPr>
            <a:spLocks noChangeArrowheads="1"/>
          </p:cNvSpPr>
          <p:nvPr/>
        </p:nvSpPr>
        <p:spPr bwMode="auto">
          <a:xfrm>
            <a:off x="0" y="1268760"/>
            <a:ext cx="2339752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Электронные образовательные ресурсы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auto">
          <a:xfrm>
            <a:off x="1" y="4442918"/>
            <a:ext cx="147565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20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Документы и библиотеки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Rectangle 27"/>
          <p:cNvSpPr>
            <a:spLocks noChangeArrowheads="1"/>
          </p:cNvSpPr>
          <p:nvPr/>
        </p:nvSpPr>
        <p:spPr bwMode="auto">
          <a:xfrm>
            <a:off x="971600" y="5973010"/>
            <a:ext cx="187220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20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300" b="1" dirty="0" smtClean="0">
                <a:latin typeface="Tahoma" pitchFamily="34" charset="0"/>
                <a:ea typeface="Microsoft Sans Serif" pitchFamily="34" charset="0"/>
                <a:cs typeface="Tahoma" pitchFamily="34" charset="0"/>
              </a:rPr>
              <a:t>Новости и объявления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2" name="Rectangle 140"/>
          <p:cNvSpPr>
            <a:spLocks noChangeArrowheads="1"/>
          </p:cNvSpPr>
          <p:nvPr/>
        </p:nvSpPr>
        <p:spPr bwMode="auto">
          <a:xfrm>
            <a:off x="3419872" y="6021288"/>
            <a:ext cx="201622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070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Рабочие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207000" algn="l"/>
              </a:tabLst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программы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3" name="Rectangle 141"/>
          <p:cNvSpPr>
            <a:spLocks noChangeArrowheads="1"/>
          </p:cNvSpPr>
          <p:nvPr/>
        </p:nvSpPr>
        <p:spPr bwMode="auto">
          <a:xfrm>
            <a:off x="6372200" y="5960338"/>
            <a:ext cx="1656184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Внутренняя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почта</a:t>
            </a:r>
            <a:endParaRPr kumimoji="0" lang="ru-RU" sz="1300" b="0" i="0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Microsoft Sans Serif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/>
            </a:r>
            <a:br>
              <a:rPr kumimoji="0" lang="ru-RU" sz="13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4" name="Rectangle 142"/>
          <p:cNvSpPr>
            <a:spLocks noChangeArrowheads="1"/>
          </p:cNvSpPr>
          <p:nvPr/>
        </p:nvSpPr>
        <p:spPr bwMode="auto">
          <a:xfrm>
            <a:off x="2555776" y="1374594"/>
            <a:ext cx="2232248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Расписание уроков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5" name="Rectangle 143"/>
          <p:cNvSpPr>
            <a:spLocks noChangeArrowheads="1"/>
          </p:cNvSpPr>
          <p:nvPr/>
        </p:nvSpPr>
        <p:spPr bwMode="auto">
          <a:xfrm>
            <a:off x="4139952" y="1369921"/>
            <a:ext cx="302433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Отчеты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и аналитика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6" name="Rectangle 144"/>
          <p:cNvSpPr>
            <a:spLocks noChangeArrowheads="1"/>
          </p:cNvSpPr>
          <p:nvPr/>
        </p:nvSpPr>
        <p:spPr bwMode="auto">
          <a:xfrm>
            <a:off x="7164288" y="1279911"/>
            <a:ext cx="19797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Электронный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журнал/дневник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937" name="Rectangle 145"/>
          <p:cNvSpPr>
            <a:spLocks noChangeArrowheads="1"/>
          </p:cNvSpPr>
          <p:nvPr/>
        </p:nvSpPr>
        <p:spPr bwMode="auto">
          <a:xfrm>
            <a:off x="7740352" y="4145939"/>
            <a:ext cx="1403648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Microsoft Sans Serif" pitchFamily="34" charset="0"/>
                <a:cs typeface="Tahoma" pitchFamily="34" charset="0"/>
              </a:rPr>
              <a:t>Календарно - тематические планы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1412776"/>
            <a:ext cx="9144000" cy="5445224"/>
            <a:chOff x="0" y="2419"/>
            <a:chExt cx="19200" cy="8381"/>
          </a:xfrm>
        </p:grpSpPr>
        <p:pic>
          <p:nvPicPr>
            <p:cNvPr id="32788" name="Picture 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6283"/>
              <a:ext cx="19200" cy="4517"/>
            </a:xfrm>
            <a:prstGeom prst="rect">
              <a:avLst/>
            </a:prstGeom>
            <a:noFill/>
          </p:spPr>
        </p:pic>
        <p:pic>
          <p:nvPicPr>
            <p:cNvPr id="32787" name="Picture 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99" y="6628"/>
              <a:ext cx="12123" cy="1399"/>
            </a:xfrm>
            <a:prstGeom prst="rect">
              <a:avLst/>
            </a:prstGeom>
            <a:noFill/>
          </p:spPr>
        </p:pic>
        <p:pic>
          <p:nvPicPr>
            <p:cNvPr id="32786" name="Picture 1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37" y="6667"/>
              <a:ext cx="11959" cy="1236"/>
            </a:xfrm>
            <a:prstGeom prst="rect">
              <a:avLst/>
            </a:prstGeom>
            <a:noFill/>
          </p:spPr>
        </p:pic>
        <p:sp>
          <p:nvSpPr>
            <p:cNvPr id="32785" name="Freeform 17"/>
            <p:cNvSpPr>
              <a:spLocks/>
            </p:cNvSpPr>
            <p:nvPr/>
          </p:nvSpPr>
          <p:spPr bwMode="auto">
            <a:xfrm>
              <a:off x="4248" y="6777"/>
              <a:ext cx="11746" cy="1023"/>
            </a:xfrm>
            <a:custGeom>
              <a:avLst/>
              <a:gdLst/>
              <a:ahLst/>
              <a:cxnLst>
                <a:cxn ang="0">
                  <a:pos x="11575" y="0"/>
                </a:cxn>
                <a:cxn ang="0">
                  <a:pos x="170" y="0"/>
                </a:cxn>
                <a:cxn ang="0">
                  <a:pos x="104" y="13"/>
                </a:cxn>
                <a:cxn ang="0">
                  <a:pos x="50" y="49"/>
                </a:cxn>
                <a:cxn ang="0">
                  <a:pos x="13" y="104"/>
                </a:cxn>
                <a:cxn ang="0">
                  <a:pos x="0" y="170"/>
                </a:cxn>
                <a:cxn ang="0">
                  <a:pos x="0" y="852"/>
                </a:cxn>
                <a:cxn ang="0">
                  <a:pos x="13" y="918"/>
                </a:cxn>
                <a:cxn ang="0">
                  <a:pos x="50" y="972"/>
                </a:cxn>
                <a:cxn ang="0">
                  <a:pos x="104" y="1009"/>
                </a:cxn>
                <a:cxn ang="0">
                  <a:pos x="170" y="1022"/>
                </a:cxn>
                <a:cxn ang="0">
                  <a:pos x="11575" y="1022"/>
                </a:cxn>
                <a:cxn ang="0">
                  <a:pos x="11642" y="1009"/>
                </a:cxn>
                <a:cxn ang="0">
                  <a:pos x="11696" y="972"/>
                </a:cxn>
                <a:cxn ang="0">
                  <a:pos x="11732" y="918"/>
                </a:cxn>
                <a:cxn ang="0">
                  <a:pos x="11746" y="852"/>
                </a:cxn>
                <a:cxn ang="0">
                  <a:pos x="11746" y="170"/>
                </a:cxn>
                <a:cxn ang="0">
                  <a:pos x="11732" y="104"/>
                </a:cxn>
                <a:cxn ang="0">
                  <a:pos x="11696" y="49"/>
                </a:cxn>
                <a:cxn ang="0">
                  <a:pos x="11642" y="13"/>
                </a:cxn>
                <a:cxn ang="0">
                  <a:pos x="11575" y="0"/>
                </a:cxn>
              </a:cxnLst>
              <a:rect l="0" t="0" r="r" b="b"/>
              <a:pathLst>
                <a:path w="11746" h="1023">
                  <a:moveTo>
                    <a:pt x="11575" y="0"/>
                  </a:moveTo>
                  <a:lnTo>
                    <a:pt x="170" y="0"/>
                  </a:lnTo>
                  <a:lnTo>
                    <a:pt x="104" y="13"/>
                  </a:lnTo>
                  <a:lnTo>
                    <a:pt x="50" y="49"/>
                  </a:lnTo>
                  <a:lnTo>
                    <a:pt x="13" y="104"/>
                  </a:lnTo>
                  <a:lnTo>
                    <a:pt x="0" y="170"/>
                  </a:lnTo>
                  <a:lnTo>
                    <a:pt x="0" y="852"/>
                  </a:lnTo>
                  <a:lnTo>
                    <a:pt x="13" y="918"/>
                  </a:lnTo>
                  <a:lnTo>
                    <a:pt x="50" y="972"/>
                  </a:lnTo>
                  <a:lnTo>
                    <a:pt x="104" y="1009"/>
                  </a:lnTo>
                  <a:lnTo>
                    <a:pt x="170" y="1022"/>
                  </a:lnTo>
                  <a:lnTo>
                    <a:pt x="11575" y="1022"/>
                  </a:lnTo>
                  <a:lnTo>
                    <a:pt x="11642" y="1009"/>
                  </a:lnTo>
                  <a:lnTo>
                    <a:pt x="11696" y="972"/>
                  </a:lnTo>
                  <a:lnTo>
                    <a:pt x="11732" y="918"/>
                  </a:lnTo>
                  <a:lnTo>
                    <a:pt x="11746" y="852"/>
                  </a:lnTo>
                  <a:lnTo>
                    <a:pt x="11746" y="170"/>
                  </a:lnTo>
                  <a:lnTo>
                    <a:pt x="11732" y="104"/>
                  </a:lnTo>
                  <a:lnTo>
                    <a:pt x="11696" y="49"/>
                  </a:lnTo>
                  <a:lnTo>
                    <a:pt x="11642" y="13"/>
                  </a:lnTo>
                  <a:lnTo>
                    <a:pt x="11575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2784" name="Picture 1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33" y="8400"/>
              <a:ext cx="12127" cy="1649"/>
            </a:xfrm>
            <a:prstGeom prst="rect">
              <a:avLst/>
            </a:prstGeom>
            <a:noFill/>
          </p:spPr>
        </p:pic>
        <p:pic>
          <p:nvPicPr>
            <p:cNvPr id="32783" name="Picture 1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072" y="8438"/>
              <a:ext cx="11964" cy="1486"/>
            </a:xfrm>
            <a:prstGeom prst="rect">
              <a:avLst/>
            </a:prstGeom>
            <a:noFill/>
          </p:spPr>
        </p:pic>
        <p:sp>
          <p:nvSpPr>
            <p:cNvPr id="32782" name="Freeform 14"/>
            <p:cNvSpPr>
              <a:spLocks/>
            </p:cNvSpPr>
            <p:nvPr/>
          </p:nvSpPr>
          <p:spPr bwMode="auto">
            <a:xfrm>
              <a:off x="3182" y="8640"/>
              <a:ext cx="11751" cy="1018"/>
            </a:xfrm>
            <a:custGeom>
              <a:avLst/>
              <a:gdLst/>
              <a:ahLst/>
              <a:cxnLst>
                <a:cxn ang="0">
                  <a:pos x="11581" y="0"/>
                </a:cxn>
                <a:cxn ang="0">
                  <a:pos x="170" y="0"/>
                </a:cxn>
                <a:cxn ang="0">
                  <a:pos x="104" y="13"/>
                </a:cxn>
                <a:cxn ang="0">
                  <a:pos x="50" y="50"/>
                </a:cxn>
                <a:cxn ang="0">
                  <a:pos x="14" y="104"/>
                </a:cxn>
                <a:cxn ang="0">
                  <a:pos x="0" y="170"/>
                </a:cxn>
                <a:cxn ang="0">
                  <a:pos x="0" y="848"/>
                </a:cxn>
                <a:cxn ang="0">
                  <a:pos x="14" y="914"/>
                </a:cxn>
                <a:cxn ang="0">
                  <a:pos x="50" y="968"/>
                </a:cxn>
                <a:cxn ang="0">
                  <a:pos x="104" y="1004"/>
                </a:cxn>
                <a:cxn ang="0">
                  <a:pos x="170" y="1018"/>
                </a:cxn>
                <a:cxn ang="0">
                  <a:pos x="11581" y="1018"/>
                </a:cxn>
                <a:cxn ang="0">
                  <a:pos x="11647" y="1004"/>
                </a:cxn>
                <a:cxn ang="0">
                  <a:pos x="11701" y="968"/>
                </a:cxn>
                <a:cxn ang="0">
                  <a:pos x="11737" y="914"/>
                </a:cxn>
                <a:cxn ang="0">
                  <a:pos x="11751" y="848"/>
                </a:cxn>
                <a:cxn ang="0">
                  <a:pos x="11751" y="170"/>
                </a:cxn>
                <a:cxn ang="0">
                  <a:pos x="11737" y="104"/>
                </a:cxn>
                <a:cxn ang="0">
                  <a:pos x="11701" y="50"/>
                </a:cxn>
                <a:cxn ang="0">
                  <a:pos x="11647" y="13"/>
                </a:cxn>
                <a:cxn ang="0">
                  <a:pos x="11581" y="0"/>
                </a:cxn>
              </a:cxnLst>
              <a:rect l="0" t="0" r="r" b="b"/>
              <a:pathLst>
                <a:path w="11751" h="1018">
                  <a:moveTo>
                    <a:pt x="11581" y="0"/>
                  </a:moveTo>
                  <a:lnTo>
                    <a:pt x="170" y="0"/>
                  </a:lnTo>
                  <a:lnTo>
                    <a:pt x="104" y="13"/>
                  </a:lnTo>
                  <a:lnTo>
                    <a:pt x="50" y="50"/>
                  </a:lnTo>
                  <a:lnTo>
                    <a:pt x="14" y="104"/>
                  </a:lnTo>
                  <a:lnTo>
                    <a:pt x="0" y="170"/>
                  </a:lnTo>
                  <a:lnTo>
                    <a:pt x="0" y="848"/>
                  </a:lnTo>
                  <a:lnTo>
                    <a:pt x="14" y="914"/>
                  </a:lnTo>
                  <a:lnTo>
                    <a:pt x="50" y="968"/>
                  </a:lnTo>
                  <a:lnTo>
                    <a:pt x="104" y="1004"/>
                  </a:lnTo>
                  <a:lnTo>
                    <a:pt x="170" y="1018"/>
                  </a:lnTo>
                  <a:lnTo>
                    <a:pt x="11581" y="1018"/>
                  </a:lnTo>
                  <a:lnTo>
                    <a:pt x="11647" y="1004"/>
                  </a:lnTo>
                  <a:lnTo>
                    <a:pt x="11701" y="968"/>
                  </a:lnTo>
                  <a:lnTo>
                    <a:pt x="11737" y="914"/>
                  </a:lnTo>
                  <a:lnTo>
                    <a:pt x="11751" y="848"/>
                  </a:lnTo>
                  <a:lnTo>
                    <a:pt x="11751" y="170"/>
                  </a:lnTo>
                  <a:lnTo>
                    <a:pt x="11737" y="104"/>
                  </a:lnTo>
                  <a:lnTo>
                    <a:pt x="11701" y="50"/>
                  </a:lnTo>
                  <a:lnTo>
                    <a:pt x="11647" y="13"/>
                  </a:lnTo>
                  <a:lnTo>
                    <a:pt x="11581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2781" name="Picture 1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24" y="4813"/>
              <a:ext cx="11900" cy="1159"/>
            </a:xfrm>
            <a:prstGeom prst="rect">
              <a:avLst/>
            </a:prstGeom>
            <a:noFill/>
          </p:spPr>
        </p:pic>
        <p:pic>
          <p:nvPicPr>
            <p:cNvPr id="32780" name="Picture 1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161" y="4838"/>
              <a:ext cx="11911" cy="1188"/>
            </a:xfrm>
            <a:prstGeom prst="rect">
              <a:avLst/>
            </a:prstGeom>
            <a:noFill/>
          </p:spPr>
        </p:pic>
        <p:sp>
          <p:nvSpPr>
            <p:cNvPr id="32779" name="Freeform 11"/>
            <p:cNvSpPr>
              <a:spLocks/>
            </p:cNvSpPr>
            <p:nvPr/>
          </p:nvSpPr>
          <p:spPr bwMode="auto">
            <a:xfrm>
              <a:off x="4204" y="4881"/>
              <a:ext cx="11746" cy="1023"/>
            </a:xfrm>
            <a:custGeom>
              <a:avLst/>
              <a:gdLst/>
              <a:ahLst/>
              <a:cxnLst>
                <a:cxn ang="0">
                  <a:pos x="11575" y="0"/>
                </a:cxn>
                <a:cxn ang="0">
                  <a:pos x="170" y="0"/>
                </a:cxn>
                <a:cxn ang="0">
                  <a:pos x="104" y="13"/>
                </a:cxn>
                <a:cxn ang="0">
                  <a:pos x="50" y="49"/>
                </a:cxn>
                <a:cxn ang="0">
                  <a:pos x="13" y="104"/>
                </a:cxn>
                <a:cxn ang="0">
                  <a:pos x="0" y="170"/>
                </a:cxn>
                <a:cxn ang="0">
                  <a:pos x="0" y="852"/>
                </a:cxn>
                <a:cxn ang="0">
                  <a:pos x="13" y="918"/>
                </a:cxn>
                <a:cxn ang="0">
                  <a:pos x="50" y="972"/>
                </a:cxn>
                <a:cxn ang="0">
                  <a:pos x="104" y="1009"/>
                </a:cxn>
                <a:cxn ang="0">
                  <a:pos x="170" y="1022"/>
                </a:cxn>
                <a:cxn ang="0">
                  <a:pos x="11575" y="1022"/>
                </a:cxn>
                <a:cxn ang="0">
                  <a:pos x="11641" y="1009"/>
                </a:cxn>
                <a:cxn ang="0">
                  <a:pos x="11696" y="972"/>
                </a:cxn>
                <a:cxn ang="0">
                  <a:pos x="11732" y="918"/>
                </a:cxn>
                <a:cxn ang="0">
                  <a:pos x="11745" y="852"/>
                </a:cxn>
                <a:cxn ang="0">
                  <a:pos x="11745" y="170"/>
                </a:cxn>
                <a:cxn ang="0">
                  <a:pos x="11732" y="104"/>
                </a:cxn>
                <a:cxn ang="0">
                  <a:pos x="11696" y="49"/>
                </a:cxn>
                <a:cxn ang="0">
                  <a:pos x="11641" y="13"/>
                </a:cxn>
                <a:cxn ang="0">
                  <a:pos x="11575" y="0"/>
                </a:cxn>
              </a:cxnLst>
              <a:rect l="0" t="0" r="r" b="b"/>
              <a:pathLst>
                <a:path w="11746" h="1023">
                  <a:moveTo>
                    <a:pt x="11575" y="0"/>
                  </a:moveTo>
                  <a:lnTo>
                    <a:pt x="170" y="0"/>
                  </a:lnTo>
                  <a:lnTo>
                    <a:pt x="104" y="13"/>
                  </a:lnTo>
                  <a:lnTo>
                    <a:pt x="50" y="49"/>
                  </a:lnTo>
                  <a:lnTo>
                    <a:pt x="13" y="104"/>
                  </a:lnTo>
                  <a:lnTo>
                    <a:pt x="0" y="170"/>
                  </a:lnTo>
                  <a:lnTo>
                    <a:pt x="0" y="852"/>
                  </a:lnTo>
                  <a:lnTo>
                    <a:pt x="13" y="918"/>
                  </a:lnTo>
                  <a:lnTo>
                    <a:pt x="50" y="972"/>
                  </a:lnTo>
                  <a:lnTo>
                    <a:pt x="104" y="1009"/>
                  </a:lnTo>
                  <a:lnTo>
                    <a:pt x="170" y="1022"/>
                  </a:lnTo>
                  <a:lnTo>
                    <a:pt x="11575" y="1022"/>
                  </a:lnTo>
                  <a:lnTo>
                    <a:pt x="11641" y="1009"/>
                  </a:lnTo>
                  <a:lnTo>
                    <a:pt x="11696" y="972"/>
                  </a:lnTo>
                  <a:lnTo>
                    <a:pt x="11732" y="918"/>
                  </a:lnTo>
                  <a:lnTo>
                    <a:pt x="11745" y="852"/>
                  </a:lnTo>
                  <a:lnTo>
                    <a:pt x="11745" y="170"/>
                  </a:lnTo>
                  <a:lnTo>
                    <a:pt x="11732" y="104"/>
                  </a:lnTo>
                  <a:lnTo>
                    <a:pt x="11696" y="49"/>
                  </a:lnTo>
                  <a:lnTo>
                    <a:pt x="11641" y="13"/>
                  </a:lnTo>
                  <a:lnTo>
                    <a:pt x="11575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2778" name="Picture 10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080" y="3045"/>
              <a:ext cx="11947" cy="1229"/>
            </a:xfrm>
            <a:prstGeom prst="rect">
              <a:avLst/>
            </a:prstGeom>
            <a:noFill/>
          </p:spPr>
        </p:pic>
        <p:pic>
          <p:nvPicPr>
            <p:cNvPr id="32777" name="Picture 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028" y="2904"/>
              <a:ext cx="11964" cy="1486"/>
            </a:xfrm>
            <a:prstGeom prst="rect">
              <a:avLst/>
            </a:prstGeom>
            <a:noFill/>
          </p:spPr>
        </p:pic>
        <p:sp>
          <p:nvSpPr>
            <p:cNvPr id="32776" name="Freeform 8"/>
            <p:cNvSpPr>
              <a:spLocks/>
            </p:cNvSpPr>
            <p:nvPr/>
          </p:nvSpPr>
          <p:spPr bwMode="auto">
            <a:xfrm>
              <a:off x="3139" y="3105"/>
              <a:ext cx="11751" cy="1023"/>
            </a:xfrm>
            <a:custGeom>
              <a:avLst/>
              <a:gdLst/>
              <a:ahLst/>
              <a:cxnLst>
                <a:cxn ang="0">
                  <a:pos x="11580" y="0"/>
                </a:cxn>
                <a:cxn ang="0">
                  <a:pos x="171" y="0"/>
                </a:cxn>
                <a:cxn ang="0">
                  <a:pos x="104" y="13"/>
                </a:cxn>
                <a:cxn ang="0">
                  <a:pos x="50" y="49"/>
                </a:cxn>
                <a:cxn ang="0">
                  <a:pos x="14" y="104"/>
                </a:cxn>
                <a:cxn ang="0">
                  <a:pos x="0" y="170"/>
                </a:cxn>
                <a:cxn ang="0">
                  <a:pos x="0" y="852"/>
                </a:cxn>
                <a:cxn ang="0">
                  <a:pos x="14" y="918"/>
                </a:cxn>
                <a:cxn ang="0">
                  <a:pos x="50" y="972"/>
                </a:cxn>
                <a:cxn ang="0">
                  <a:pos x="104" y="1009"/>
                </a:cxn>
                <a:cxn ang="0">
                  <a:pos x="171" y="1022"/>
                </a:cxn>
                <a:cxn ang="0">
                  <a:pos x="11580" y="1022"/>
                </a:cxn>
                <a:cxn ang="0">
                  <a:pos x="11647" y="1009"/>
                </a:cxn>
                <a:cxn ang="0">
                  <a:pos x="11701" y="972"/>
                </a:cxn>
                <a:cxn ang="0">
                  <a:pos x="11737" y="918"/>
                </a:cxn>
                <a:cxn ang="0">
                  <a:pos x="11751" y="852"/>
                </a:cxn>
                <a:cxn ang="0">
                  <a:pos x="11751" y="170"/>
                </a:cxn>
                <a:cxn ang="0">
                  <a:pos x="11737" y="104"/>
                </a:cxn>
                <a:cxn ang="0">
                  <a:pos x="11701" y="49"/>
                </a:cxn>
                <a:cxn ang="0">
                  <a:pos x="11647" y="13"/>
                </a:cxn>
                <a:cxn ang="0">
                  <a:pos x="11580" y="0"/>
                </a:cxn>
              </a:cxnLst>
              <a:rect l="0" t="0" r="r" b="b"/>
              <a:pathLst>
                <a:path w="11751" h="1023">
                  <a:moveTo>
                    <a:pt x="11580" y="0"/>
                  </a:moveTo>
                  <a:lnTo>
                    <a:pt x="171" y="0"/>
                  </a:lnTo>
                  <a:lnTo>
                    <a:pt x="104" y="13"/>
                  </a:lnTo>
                  <a:lnTo>
                    <a:pt x="50" y="49"/>
                  </a:lnTo>
                  <a:lnTo>
                    <a:pt x="14" y="104"/>
                  </a:lnTo>
                  <a:lnTo>
                    <a:pt x="0" y="170"/>
                  </a:lnTo>
                  <a:lnTo>
                    <a:pt x="0" y="852"/>
                  </a:lnTo>
                  <a:lnTo>
                    <a:pt x="14" y="918"/>
                  </a:lnTo>
                  <a:lnTo>
                    <a:pt x="50" y="972"/>
                  </a:lnTo>
                  <a:lnTo>
                    <a:pt x="104" y="1009"/>
                  </a:lnTo>
                  <a:lnTo>
                    <a:pt x="171" y="1022"/>
                  </a:lnTo>
                  <a:lnTo>
                    <a:pt x="11580" y="1022"/>
                  </a:lnTo>
                  <a:lnTo>
                    <a:pt x="11647" y="1009"/>
                  </a:lnTo>
                  <a:lnTo>
                    <a:pt x="11701" y="972"/>
                  </a:lnTo>
                  <a:lnTo>
                    <a:pt x="11737" y="918"/>
                  </a:lnTo>
                  <a:lnTo>
                    <a:pt x="11751" y="852"/>
                  </a:lnTo>
                  <a:lnTo>
                    <a:pt x="11751" y="170"/>
                  </a:lnTo>
                  <a:lnTo>
                    <a:pt x="11737" y="104"/>
                  </a:lnTo>
                  <a:lnTo>
                    <a:pt x="11701" y="49"/>
                  </a:lnTo>
                  <a:lnTo>
                    <a:pt x="11647" y="13"/>
                  </a:lnTo>
                  <a:lnTo>
                    <a:pt x="11580" y="0"/>
                  </a:lnTo>
                  <a:close/>
                </a:path>
              </a:pathLst>
            </a:custGeom>
            <a:solidFill>
              <a:srgbClr val="006F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32775" name="Picture 7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0" y="2419"/>
              <a:ext cx="4215" cy="8184"/>
            </a:xfrm>
            <a:prstGeom prst="rect">
              <a:avLst/>
            </a:prstGeom>
            <a:noFill/>
          </p:spPr>
        </p:pic>
        <p:pic>
          <p:nvPicPr>
            <p:cNvPr id="32774" name="Picture 6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416" y="3168"/>
              <a:ext cx="1085" cy="898"/>
            </a:xfrm>
            <a:prstGeom prst="rect">
              <a:avLst/>
            </a:prstGeom>
            <a:noFill/>
          </p:spPr>
        </p:pic>
        <p:pic>
          <p:nvPicPr>
            <p:cNvPr id="32773" name="Picture 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726" y="4848"/>
              <a:ext cx="1076" cy="932"/>
            </a:xfrm>
            <a:prstGeom prst="rect">
              <a:avLst/>
            </a:prstGeom>
            <a:noFill/>
          </p:spPr>
        </p:pic>
        <p:pic>
          <p:nvPicPr>
            <p:cNvPr id="32772" name="Picture 4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673" y="6940"/>
              <a:ext cx="1311" cy="696"/>
            </a:xfrm>
            <a:prstGeom prst="rect">
              <a:avLst/>
            </a:prstGeom>
            <a:noFill/>
          </p:spPr>
        </p:pic>
        <p:pic>
          <p:nvPicPr>
            <p:cNvPr id="32771" name="Picture 3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665" y="8697"/>
              <a:ext cx="1056" cy="903"/>
            </a:xfrm>
            <a:prstGeom prst="rect">
              <a:avLst/>
            </a:prstGeom>
            <a:noFill/>
          </p:spPr>
        </p:pic>
      </p:grpSp>
      <p:sp>
        <p:nvSpPr>
          <p:cNvPr id="32769" name="Freeform 1"/>
          <p:cNvSpPr>
            <a:spLocks/>
          </p:cNvSpPr>
          <p:nvPr/>
        </p:nvSpPr>
        <p:spPr bwMode="auto">
          <a:xfrm>
            <a:off x="236538" y="657225"/>
            <a:ext cx="7369175" cy="1588"/>
          </a:xfrm>
          <a:custGeom>
            <a:avLst/>
            <a:gdLst/>
            <a:ahLst/>
            <a:cxnLst>
              <a:cxn ang="0">
                <a:pos x="11605" y="0"/>
              </a:cxn>
              <a:cxn ang="0">
                <a:pos x="0" y="0"/>
              </a:cxn>
            </a:cxnLst>
            <a:rect l="0" t="0" r="r" b="b"/>
            <a:pathLst>
              <a:path w="11606">
                <a:moveTo>
                  <a:pt x="11605" y="0"/>
                </a:moveTo>
                <a:lnTo>
                  <a:pt x="0" y="0"/>
                </a:lnTo>
              </a:path>
            </a:pathLst>
          </a:custGeom>
          <a:noFill/>
          <a:ln w="27432">
            <a:solidFill>
              <a:srgbClr val="00AFE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89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2790" name="Rectangle 22"/>
          <p:cNvSpPr>
            <a:spLocks noChangeArrowheads="1"/>
          </p:cNvSpPr>
          <p:nvPr/>
        </p:nvSpPr>
        <p:spPr bwMode="auto">
          <a:xfrm>
            <a:off x="244475" y="152753"/>
            <a:ext cx="8720013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A6ABA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Перечень функций в сфере образования, переведённых в электронный вид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91" name="Rectangle 23"/>
          <p:cNvSpPr>
            <a:spLocks noChangeArrowheads="1"/>
          </p:cNvSpPr>
          <p:nvPr/>
        </p:nvSpPr>
        <p:spPr bwMode="auto">
          <a:xfrm>
            <a:off x="0" y="46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icrosoft Sans Serif" pitchFamily="34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Microsoft Sans Serif" pitchFamily="34" charset="0"/>
                <a:cs typeface="Arial" pitchFamily="34" charset="0"/>
              </a:rPr>
            </a:b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92" name="Rectangle 24"/>
          <p:cNvSpPr>
            <a:spLocks noChangeArrowheads="1"/>
          </p:cNvSpPr>
          <p:nvPr/>
        </p:nvSpPr>
        <p:spPr bwMode="auto">
          <a:xfrm>
            <a:off x="1475656" y="1831000"/>
            <a:ext cx="554461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Ведение реестра контингента, в том числе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его движения (перевод из школы в школу)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93" name="Rectangle 25"/>
          <p:cNvSpPr>
            <a:spLocks noChangeArrowheads="1"/>
          </p:cNvSpPr>
          <p:nvPr/>
        </p:nvSpPr>
        <p:spPr bwMode="auto">
          <a:xfrm>
            <a:off x="1979712" y="2934693"/>
            <a:ext cx="561662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Ведение реестра кадров образовательных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организаций, в том числе их движения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94" name="Rectangle 26"/>
          <p:cNvSpPr>
            <a:spLocks noChangeArrowheads="1"/>
          </p:cNvSpPr>
          <p:nvPr/>
        </p:nvSpPr>
        <p:spPr bwMode="auto">
          <a:xfrm>
            <a:off x="2051720" y="4158444"/>
            <a:ext cx="56166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Ведение реестра образовательных организаций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96" name="Rectangle 28"/>
          <p:cNvSpPr>
            <a:spLocks noChangeArrowheads="1"/>
          </p:cNvSpPr>
          <p:nvPr/>
        </p:nvSpPr>
        <p:spPr bwMode="auto">
          <a:xfrm>
            <a:off x="1547664" y="5483359"/>
            <a:ext cx="56886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Ведение электронного дневника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Verdana" pitchFamily="34" charset="0"/>
                <a:ea typeface="Microsoft Sans Serif" pitchFamily="34" charset="0"/>
                <a:cs typeface="Arial" pitchFamily="34" charset="0"/>
              </a:rPr>
              <a:t>и электронного журнала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93" name="Rectangle 37"/>
          <p:cNvSpPr>
            <a:spLocks noChangeArrowheads="1"/>
          </p:cNvSpPr>
          <p:nvPr/>
        </p:nvSpPr>
        <p:spPr bwMode="auto">
          <a:xfrm>
            <a:off x="138113" y="77217"/>
            <a:ext cx="4649911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Цифровой образовательный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контент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= библиотека образовательных материалов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94" name="Rectangle 38"/>
          <p:cNvSpPr>
            <a:spLocks noChangeArrowheads="1"/>
          </p:cNvSpPr>
          <p:nvPr/>
        </p:nvSpPr>
        <p:spPr bwMode="auto">
          <a:xfrm>
            <a:off x="251520" y="2302946"/>
            <a:ext cx="4968552" cy="4742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2352" tIns="266616" rIns="88872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соответствует требованиям законодательства РФ об авторском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праве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соответствует федеральным государственным требованиям и образовательным стандартам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проходит многоуровневую систему экспертизы - проверки цифрового образовательного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контента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для применения в образовательном и воспитательном процессе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marya\Downloads\loonapix_166142873830597712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0"/>
            <a:ext cx="5184576" cy="4320480"/>
          </a:xfrm>
          <a:prstGeom prst="rect">
            <a:avLst/>
          </a:prstGeom>
          <a:noFill/>
        </p:spPr>
      </p:pic>
      <p:pic>
        <p:nvPicPr>
          <p:cNvPr id="7171" name="Picture 3" descr="C:\Users\marya\Downloads\loonapix_1661428883318404355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3016"/>
            <a:ext cx="5184576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46" name="Rectangle 4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1526" name="Group 22"/>
          <p:cNvGrpSpPr>
            <a:grpSpLocks/>
          </p:cNvGrpSpPr>
          <p:nvPr/>
        </p:nvGrpSpPr>
        <p:grpSpPr bwMode="auto">
          <a:xfrm>
            <a:off x="-252536" y="1"/>
            <a:ext cx="5975860" cy="6858000"/>
            <a:chOff x="0" y="0"/>
            <a:chExt cx="10709" cy="11904"/>
          </a:xfrm>
        </p:grpSpPr>
        <p:sp>
          <p:nvSpPr>
            <p:cNvPr id="21544" name="Freeform 40"/>
            <p:cNvSpPr>
              <a:spLocks/>
            </p:cNvSpPr>
            <p:nvPr/>
          </p:nvSpPr>
          <p:spPr bwMode="auto">
            <a:xfrm>
              <a:off x="0" y="0"/>
              <a:ext cx="10709" cy="11904"/>
            </a:xfrm>
            <a:custGeom>
              <a:avLst/>
              <a:gdLst/>
              <a:ahLst/>
              <a:cxnLst>
                <a:cxn ang="0">
                  <a:pos x="10708" y="0"/>
                </a:cxn>
                <a:cxn ang="0">
                  <a:pos x="0" y="0"/>
                </a:cxn>
                <a:cxn ang="0">
                  <a:pos x="0" y="11904"/>
                </a:cxn>
                <a:cxn ang="0">
                  <a:pos x="7395" y="11904"/>
                </a:cxn>
                <a:cxn ang="0">
                  <a:pos x="10708" y="0"/>
                </a:cxn>
              </a:cxnLst>
              <a:rect l="0" t="0" r="r" b="b"/>
              <a:pathLst>
                <a:path w="10709" h="11904">
                  <a:moveTo>
                    <a:pt x="10708" y="0"/>
                  </a:moveTo>
                  <a:lnTo>
                    <a:pt x="0" y="0"/>
                  </a:lnTo>
                  <a:lnTo>
                    <a:pt x="0" y="11904"/>
                  </a:lnTo>
                  <a:lnTo>
                    <a:pt x="7395" y="11904"/>
                  </a:lnTo>
                  <a:lnTo>
                    <a:pt x="1070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43" name="Freeform 39"/>
            <p:cNvSpPr>
              <a:spLocks/>
            </p:cNvSpPr>
            <p:nvPr/>
          </p:nvSpPr>
          <p:spPr bwMode="auto">
            <a:xfrm>
              <a:off x="7422" y="8748"/>
              <a:ext cx="2584" cy="3156"/>
            </a:xfrm>
            <a:custGeom>
              <a:avLst/>
              <a:gdLst/>
              <a:ahLst/>
              <a:cxnLst>
                <a:cxn ang="0">
                  <a:pos x="882" y="0"/>
                </a:cxn>
                <a:cxn ang="0">
                  <a:pos x="0" y="3156"/>
                </a:cxn>
                <a:cxn ang="0">
                  <a:pos x="2583" y="3156"/>
                </a:cxn>
                <a:cxn ang="0">
                  <a:pos x="882" y="0"/>
                </a:cxn>
              </a:cxnLst>
              <a:rect l="0" t="0" r="r" b="b"/>
              <a:pathLst>
                <a:path w="2584" h="3156">
                  <a:moveTo>
                    <a:pt x="882" y="0"/>
                  </a:moveTo>
                  <a:lnTo>
                    <a:pt x="0" y="3156"/>
                  </a:lnTo>
                  <a:lnTo>
                    <a:pt x="2583" y="3156"/>
                  </a:lnTo>
                  <a:lnTo>
                    <a:pt x="882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42" name="Line 38"/>
            <p:cNvSpPr>
              <a:spLocks noChangeShapeType="1"/>
            </p:cNvSpPr>
            <p:nvPr/>
          </p:nvSpPr>
          <p:spPr bwMode="auto">
            <a:xfrm>
              <a:off x="964" y="4715"/>
              <a:ext cx="0" cy="5918"/>
            </a:xfrm>
            <a:prstGeom prst="line">
              <a:avLst/>
            </a:prstGeom>
            <a:noFill/>
            <a:ln w="28956">
              <a:solidFill>
                <a:srgbClr val="001F5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41" name="Freeform 37"/>
            <p:cNvSpPr>
              <a:spLocks/>
            </p:cNvSpPr>
            <p:nvPr/>
          </p:nvSpPr>
          <p:spPr bwMode="auto">
            <a:xfrm>
              <a:off x="637" y="4513"/>
              <a:ext cx="656" cy="658"/>
            </a:xfrm>
            <a:custGeom>
              <a:avLst/>
              <a:gdLst/>
              <a:ahLst/>
              <a:cxnLst>
                <a:cxn ang="0">
                  <a:pos x="328" y="0"/>
                </a:cxn>
                <a:cxn ang="0">
                  <a:pos x="253" y="9"/>
                </a:cxn>
                <a:cxn ang="0">
                  <a:pos x="184" y="34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3" y="184"/>
                </a:cxn>
                <a:cxn ang="0">
                  <a:pos x="9" y="254"/>
                </a:cxn>
                <a:cxn ang="0">
                  <a:pos x="0" y="329"/>
                </a:cxn>
                <a:cxn ang="0">
                  <a:pos x="9" y="404"/>
                </a:cxn>
                <a:cxn ang="0">
                  <a:pos x="33" y="474"/>
                </a:cxn>
                <a:cxn ang="0">
                  <a:pos x="72" y="535"/>
                </a:cxn>
                <a:cxn ang="0">
                  <a:pos x="123" y="586"/>
                </a:cxn>
                <a:cxn ang="0">
                  <a:pos x="184" y="624"/>
                </a:cxn>
                <a:cxn ang="0">
                  <a:pos x="253" y="649"/>
                </a:cxn>
                <a:cxn ang="0">
                  <a:pos x="328" y="658"/>
                </a:cxn>
                <a:cxn ang="0">
                  <a:pos x="403" y="649"/>
                </a:cxn>
                <a:cxn ang="0">
                  <a:pos x="472" y="624"/>
                </a:cxn>
                <a:cxn ang="0">
                  <a:pos x="533" y="586"/>
                </a:cxn>
                <a:cxn ang="0">
                  <a:pos x="583" y="535"/>
                </a:cxn>
                <a:cxn ang="0">
                  <a:pos x="622" y="474"/>
                </a:cxn>
                <a:cxn ang="0">
                  <a:pos x="647" y="404"/>
                </a:cxn>
                <a:cxn ang="0">
                  <a:pos x="655" y="329"/>
                </a:cxn>
                <a:cxn ang="0">
                  <a:pos x="647" y="254"/>
                </a:cxn>
                <a:cxn ang="0">
                  <a:pos x="622" y="184"/>
                </a:cxn>
                <a:cxn ang="0">
                  <a:pos x="583" y="123"/>
                </a:cxn>
                <a:cxn ang="0">
                  <a:pos x="533" y="72"/>
                </a:cxn>
                <a:cxn ang="0">
                  <a:pos x="472" y="34"/>
                </a:cxn>
                <a:cxn ang="0">
                  <a:pos x="403" y="9"/>
                </a:cxn>
                <a:cxn ang="0">
                  <a:pos x="328" y="0"/>
                </a:cxn>
              </a:cxnLst>
              <a:rect l="0" t="0" r="r" b="b"/>
              <a:pathLst>
                <a:path w="656" h="658">
                  <a:moveTo>
                    <a:pt x="328" y="0"/>
                  </a:moveTo>
                  <a:lnTo>
                    <a:pt x="253" y="9"/>
                  </a:lnTo>
                  <a:lnTo>
                    <a:pt x="184" y="34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3" y="184"/>
                  </a:lnTo>
                  <a:lnTo>
                    <a:pt x="9" y="254"/>
                  </a:lnTo>
                  <a:lnTo>
                    <a:pt x="0" y="329"/>
                  </a:lnTo>
                  <a:lnTo>
                    <a:pt x="9" y="404"/>
                  </a:lnTo>
                  <a:lnTo>
                    <a:pt x="33" y="474"/>
                  </a:lnTo>
                  <a:lnTo>
                    <a:pt x="72" y="535"/>
                  </a:lnTo>
                  <a:lnTo>
                    <a:pt x="123" y="586"/>
                  </a:lnTo>
                  <a:lnTo>
                    <a:pt x="184" y="624"/>
                  </a:lnTo>
                  <a:lnTo>
                    <a:pt x="253" y="649"/>
                  </a:lnTo>
                  <a:lnTo>
                    <a:pt x="328" y="658"/>
                  </a:lnTo>
                  <a:lnTo>
                    <a:pt x="403" y="649"/>
                  </a:lnTo>
                  <a:lnTo>
                    <a:pt x="472" y="624"/>
                  </a:lnTo>
                  <a:lnTo>
                    <a:pt x="533" y="586"/>
                  </a:lnTo>
                  <a:lnTo>
                    <a:pt x="583" y="535"/>
                  </a:lnTo>
                  <a:lnTo>
                    <a:pt x="622" y="474"/>
                  </a:lnTo>
                  <a:lnTo>
                    <a:pt x="647" y="404"/>
                  </a:lnTo>
                  <a:lnTo>
                    <a:pt x="655" y="329"/>
                  </a:lnTo>
                  <a:lnTo>
                    <a:pt x="647" y="254"/>
                  </a:lnTo>
                  <a:lnTo>
                    <a:pt x="622" y="184"/>
                  </a:lnTo>
                  <a:lnTo>
                    <a:pt x="583" y="123"/>
                  </a:lnTo>
                  <a:lnTo>
                    <a:pt x="533" y="72"/>
                  </a:lnTo>
                  <a:lnTo>
                    <a:pt x="472" y="34"/>
                  </a:lnTo>
                  <a:lnTo>
                    <a:pt x="403" y="9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40" name="Freeform 36"/>
            <p:cNvSpPr>
              <a:spLocks/>
            </p:cNvSpPr>
            <p:nvPr/>
          </p:nvSpPr>
          <p:spPr bwMode="auto">
            <a:xfrm>
              <a:off x="637" y="4513"/>
              <a:ext cx="656" cy="658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9" y="254"/>
                </a:cxn>
                <a:cxn ang="0">
                  <a:pos x="33" y="184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4" y="34"/>
                </a:cxn>
                <a:cxn ang="0">
                  <a:pos x="253" y="9"/>
                </a:cxn>
                <a:cxn ang="0">
                  <a:pos x="328" y="0"/>
                </a:cxn>
                <a:cxn ang="0">
                  <a:pos x="403" y="9"/>
                </a:cxn>
                <a:cxn ang="0">
                  <a:pos x="472" y="34"/>
                </a:cxn>
                <a:cxn ang="0">
                  <a:pos x="533" y="72"/>
                </a:cxn>
                <a:cxn ang="0">
                  <a:pos x="583" y="123"/>
                </a:cxn>
                <a:cxn ang="0">
                  <a:pos x="622" y="184"/>
                </a:cxn>
                <a:cxn ang="0">
                  <a:pos x="647" y="254"/>
                </a:cxn>
                <a:cxn ang="0">
                  <a:pos x="655" y="329"/>
                </a:cxn>
                <a:cxn ang="0">
                  <a:pos x="647" y="404"/>
                </a:cxn>
                <a:cxn ang="0">
                  <a:pos x="622" y="474"/>
                </a:cxn>
                <a:cxn ang="0">
                  <a:pos x="583" y="535"/>
                </a:cxn>
                <a:cxn ang="0">
                  <a:pos x="533" y="586"/>
                </a:cxn>
                <a:cxn ang="0">
                  <a:pos x="472" y="624"/>
                </a:cxn>
                <a:cxn ang="0">
                  <a:pos x="403" y="649"/>
                </a:cxn>
                <a:cxn ang="0">
                  <a:pos x="328" y="658"/>
                </a:cxn>
                <a:cxn ang="0">
                  <a:pos x="253" y="649"/>
                </a:cxn>
                <a:cxn ang="0">
                  <a:pos x="184" y="624"/>
                </a:cxn>
                <a:cxn ang="0">
                  <a:pos x="123" y="586"/>
                </a:cxn>
                <a:cxn ang="0">
                  <a:pos x="72" y="535"/>
                </a:cxn>
                <a:cxn ang="0">
                  <a:pos x="33" y="474"/>
                </a:cxn>
                <a:cxn ang="0">
                  <a:pos x="9" y="404"/>
                </a:cxn>
                <a:cxn ang="0">
                  <a:pos x="0" y="329"/>
                </a:cxn>
              </a:cxnLst>
              <a:rect l="0" t="0" r="r" b="b"/>
              <a:pathLst>
                <a:path w="656" h="658">
                  <a:moveTo>
                    <a:pt x="0" y="329"/>
                  </a:moveTo>
                  <a:lnTo>
                    <a:pt x="9" y="254"/>
                  </a:lnTo>
                  <a:lnTo>
                    <a:pt x="33" y="184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4" y="34"/>
                  </a:lnTo>
                  <a:lnTo>
                    <a:pt x="253" y="9"/>
                  </a:lnTo>
                  <a:lnTo>
                    <a:pt x="328" y="0"/>
                  </a:lnTo>
                  <a:lnTo>
                    <a:pt x="403" y="9"/>
                  </a:lnTo>
                  <a:lnTo>
                    <a:pt x="472" y="34"/>
                  </a:lnTo>
                  <a:lnTo>
                    <a:pt x="533" y="72"/>
                  </a:lnTo>
                  <a:lnTo>
                    <a:pt x="583" y="123"/>
                  </a:lnTo>
                  <a:lnTo>
                    <a:pt x="622" y="184"/>
                  </a:lnTo>
                  <a:lnTo>
                    <a:pt x="647" y="254"/>
                  </a:lnTo>
                  <a:lnTo>
                    <a:pt x="655" y="329"/>
                  </a:lnTo>
                  <a:lnTo>
                    <a:pt x="647" y="404"/>
                  </a:lnTo>
                  <a:lnTo>
                    <a:pt x="622" y="474"/>
                  </a:lnTo>
                  <a:lnTo>
                    <a:pt x="583" y="535"/>
                  </a:lnTo>
                  <a:lnTo>
                    <a:pt x="533" y="586"/>
                  </a:lnTo>
                  <a:lnTo>
                    <a:pt x="472" y="624"/>
                  </a:lnTo>
                  <a:lnTo>
                    <a:pt x="403" y="649"/>
                  </a:lnTo>
                  <a:lnTo>
                    <a:pt x="328" y="658"/>
                  </a:lnTo>
                  <a:lnTo>
                    <a:pt x="253" y="649"/>
                  </a:lnTo>
                  <a:lnTo>
                    <a:pt x="184" y="624"/>
                  </a:lnTo>
                  <a:lnTo>
                    <a:pt x="123" y="586"/>
                  </a:lnTo>
                  <a:lnTo>
                    <a:pt x="72" y="535"/>
                  </a:lnTo>
                  <a:lnTo>
                    <a:pt x="33" y="474"/>
                  </a:lnTo>
                  <a:lnTo>
                    <a:pt x="9" y="404"/>
                  </a:lnTo>
                  <a:lnTo>
                    <a:pt x="0" y="329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9" name="AutoShape 35"/>
            <p:cNvSpPr>
              <a:spLocks/>
            </p:cNvSpPr>
            <p:nvPr/>
          </p:nvSpPr>
          <p:spPr bwMode="auto">
            <a:xfrm>
              <a:off x="745" y="4736"/>
              <a:ext cx="438" cy="212"/>
            </a:xfrm>
            <a:custGeom>
              <a:avLst/>
              <a:gdLst/>
              <a:ahLst/>
              <a:cxnLst>
                <a:cxn ang="0">
                  <a:pos x="348" y="106"/>
                </a:cxn>
                <a:cxn ang="0">
                  <a:pos x="244" y="166"/>
                </a:cxn>
                <a:cxn ang="0">
                  <a:pos x="234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3" y="208"/>
                </a:cxn>
                <a:cxn ang="0">
                  <a:pos x="257" y="212"/>
                </a:cxn>
                <a:cxn ang="0">
                  <a:pos x="399" y="129"/>
                </a:cxn>
                <a:cxn ang="0">
                  <a:pos x="393" y="129"/>
                </a:cxn>
                <a:cxn ang="0">
                  <a:pos x="393" y="126"/>
                </a:cxn>
                <a:cxn ang="0">
                  <a:pos x="381" y="126"/>
                </a:cxn>
                <a:cxn ang="0">
                  <a:pos x="348" y="106"/>
                </a:cxn>
                <a:cxn ang="0">
                  <a:pos x="309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9" y="129"/>
                </a:cxn>
                <a:cxn ang="0">
                  <a:pos x="348" y="106"/>
                </a:cxn>
                <a:cxn ang="0">
                  <a:pos x="309" y="83"/>
                </a:cxn>
                <a:cxn ang="0">
                  <a:pos x="399" y="83"/>
                </a:cxn>
                <a:cxn ang="0">
                  <a:pos x="393" y="83"/>
                </a:cxn>
                <a:cxn ang="0">
                  <a:pos x="393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8" y="106"/>
                </a:cxn>
                <a:cxn ang="0">
                  <a:pos x="381" y="126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81" y="86"/>
                </a:cxn>
                <a:cxn ang="0">
                  <a:pos x="381" y="126"/>
                </a:cxn>
                <a:cxn ang="0">
                  <a:pos x="393" y="126"/>
                </a:cxn>
                <a:cxn ang="0">
                  <a:pos x="393" y="86"/>
                </a:cxn>
                <a:cxn ang="0">
                  <a:pos x="257" y="0"/>
                </a:cxn>
                <a:cxn ang="0">
                  <a:pos x="243" y="4"/>
                </a:cxn>
                <a:cxn ang="0">
                  <a:pos x="236" y="15"/>
                </a:cxn>
                <a:cxn ang="0">
                  <a:pos x="230" y="26"/>
                </a:cxn>
                <a:cxn ang="0">
                  <a:pos x="234" y="40"/>
                </a:cxn>
                <a:cxn ang="0">
                  <a:pos x="244" y="46"/>
                </a:cxn>
                <a:cxn ang="0">
                  <a:pos x="348" y="106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93" y="83"/>
                </a:cxn>
                <a:cxn ang="0">
                  <a:pos x="399" y="83"/>
                </a:cxn>
                <a:cxn ang="0">
                  <a:pos x="257" y="0"/>
                </a:cxn>
              </a:cxnLst>
              <a:rect l="0" t="0" r="r" b="b"/>
              <a:pathLst>
                <a:path w="438" h="212">
                  <a:moveTo>
                    <a:pt x="348" y="106"/>
                  </a:moveTo>
                  <a:lnTo>
                    <a:pt x="244" y="166"/>
                  </a:lnTo>
                  <a:lnTo>
                    <a:pt x="234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3" y="208"/>
                  </a:lnTo>
                  <a:lnTo>
                    <a:pt x="257" y="212"/>
                  </a:lnTo>
                  <a:lnTo>
                    <a:pt x="399" y="129"/>
                  </a:lnTo>
                  <a:lnTo>
                    <a:pt x="393" y="129"/>
                  </a:lnTo>
                  <a:lnTo>
                    <a:pt x="393" y="126"/>
                  </a:lnTo>
                  <a:lnTo>
                    <a:pt x="381" y="126"/>
                  </a:lnTo>
                  <a:lnTo>
                    <a:pt x="348" y="106"/>
                  </a:lnTo>
                  <a:close/>
                  <a:moveTo>
                    <a:pt x="309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9" y="129"/>
                  </a:lnTo>
                  <a:lnTo>
                    <a:pt x="348" y="106"/>
                  </a:lnTo>
                  <a:lnTo>
                    <a:pt x="309" y="83"/>
                  </a:lnTo>
                  <a:close/>
                  <a:moveTo>
                    <a:pt x="399" y="83"/>
                  </a:moveTo>
                  <a:lnTo>
                    <a:pt x="393" y="83"/>
                  </a:lnTo>
                  <a:lnTo>
                    <a:pt x="393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8" y="106"/>
                  </a:lnTo>
                  <a:lnTo>
                    <a:pt x="381" y="126"/>
                  </a:lnTo>
                  <a:lnTo>
                    <a:pt x="381" y="86"/>
                  </a:lnTo>
                  <a:close/>
                  <a:moveTo>
                    <a:pt x="393" y="86"/>
                  </a:moveTo>
                  <a:lnTo>
                    <a:pt x="381" y="86"/>
                  </a:lnTo>
                  <a:lnTo>
                    <a:pt x="381" y="126"/>
                  </a:lnTo>
                  <a:lnTo>
                    <a:pt x="393" y="126"/>
                  </a:lnTo>
                  <a:lnTo>
                    <a:pt x="393" y="86"/>
                  </a:lnTo>
                  <a:close/>
                  <a:moveTo>
                    <a:pt x="257" y="0"/>
                  </a:moveTo>
                  <a:lnTo>
                    <a:pt x="243" y="4"/>
                  </a:lnTo>
                  <a:lnTo>
                    <a:pt x="236" y="15"/>
                  </a:lnTo>
                  <a:lnTo>
                    <a:pt x="230" y="26"/>
                  </a:lnTo>
                  <a:lnTo>
                    <a:pt x="234" y="40"/>
                  </a:lnTo>
                  <a:lnTo>
                    <a:pt x="244" y="46"/>
                  </a:lnTo>
                  <a:lnTo>
                    <a:pt x="348" y="106"/>
                  </a:lnTo>
                  <a:lnTo>
                    <a:pt x="381" y="86"/>
                  </a:lnTo>
                  <a:lnTo>
                    <a:pt x="393" y="86"/>
                  </a:lnTo>
                  <a:lnTo>
                    <a:pt x="393" y="83"/>
                  </a:lnTo>
                  <a:lnTo>
                    <a:pt x="399" y="8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8" name="Freeform 34"/>
            <p:cNvSpPr>
              <a:spLocks/>
            </p:cNvSpPr>
            <p:nvPr/>
          </p:nvSpPr>
          <p:spPr bwMode="auto">
            <a:xfrm>
              <a:off x="637" y="6027"/>
              <a:ext cx="656" cy="658"/>
            </a:xfrm>
            <a:custGeom>
              <a:avLst/>
              <a:gdLst/>
              <a:ahLst/>
              <a:cxnLst>
                <a:cxn ang="0">
                  <a:pos x="328" y="0"/>
                </a:cxn>
                <a:cxn ang="0">
                  <a:pos x="253" y="8"/>
                </a:cxn>
                <a:cxn ang="0">
                  <a:pos x="184" y="33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3" y="184"/>
                </a:cxn>
                <a:cxn ang="0">
                  <a:pos x="9" y="253"/>
                </a:cxn>
                <a:cxn ang="0">
                  <a:pos x="0" y="328"/>
                </a:cxn>
                <a:cxn ang="0">
                  <a:pos x="9" y="404"/>
                </a:cxn>
                <a:cxn ang="0">
                  <a:pos x="33" y="473"/>
                </a:cxn>
                <a:cxn ang="0">
                  <a:pos x="72" y="534"/>
                </a:cxn>
                <a:cxn ang="0">
                  <a:pos x="123" y="585"/>
                </a:cxn>
                <a:cxn ang="0">
                  <a:pos x="184" y="624"/>
                </a:cxn>
                <a:cxn ang="0">
                  <a:pos x="253" y="649"/>
                </a:cxn>
                <a:cxn ang="0">
                  <a:pos x="328" y="657"/>
                </a:cxn>
                <a:cxn ang="0">
                  <a:pos x="403" y="649"/>
                </a:cxn>
                <a:cxn ang="0">
                  <a:pos x="472" y="624"/>
                </a:cxn>
                <a:cxn ang="0">
                  <a:pos x="533" y="585"/>
                </a:cxn>
                <a:cxn ang="0">
                  <a:pos x="583" y="534"/>
                </a:cxn>
                <a:cxn ang="0">
                  <a:pos x="622" y="473"/>
                </a:cxn>
                <a:cxn ang="0">
                  <a:pos x="647" y="404"/>
                </a:cxn>
                <a:cxn ang="0">
                  <a:pos x="655" y="328"/>
                </a:cxn>
                <a:cxn ang="0">
                  <a:pos x="647" y="253"/>
                </a:cxn>
                <a:cxn ang="0">
                  <a:pos x="622" y="184"/>
                </a:cxn>
                <a:cxn ang="0">
                  <a:pos x="583" y="123"/>
                </a:cxn>
                <a:cxn ang="0">
                  <a:pos x="533" y="72"/>
                </a:cxn>
                <a:cxn ang="0">
                  <a:pos x="472" y="33"/>
                </a:cxn>
                <a:cxn ang="0">
                  <a:pos x="403" y="8"/>
                </a:cxn>
                <a:cxn ang="0">
                  <a:pos x="328" y="0"/>
                </a:cxn>
              </a:cxnLst>
              <a:rect l="0" t="0" r="r" b="b"/>
              <a:pathLst>
                <a:path w="656" h="658">
                  <a:moveTo>
                    <a:pt x="328" y="0"/>
                  </a:moveTo>
                  <a:lnTo>
                    <a:pt x="253" y="8"/>
                  </a:lnTo>
                  <a:lnTo>
                    <a:pt x="184" y="33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3" y="184"/>
                  </a:lnTo>
                  <a:lnTo>
                    <a:pt x="9" y="253"/>
                  </a:lnTo>
                  <a:lnTo>
                    <a:pt x="0" y="328"/>
                  </a:lnTo>
                  <a:lnTo>
                    <a:pt x="9" y="404"/>
                  </a:lnTo>
                  <a:lnTo>
                    <a:pt x="33" y="473"/>
                  </a:lnTo>
                  <a:lnTo>
                    <a:pt x="72" y="534"/>
                  </a:lnTo>
                  <a:lnTo>
                    <a:pt x="123" y="585"/>
                  </a:lnTo>
                  <a:lnTo>
                    <a:pt x="184" y="624"/>
                  </a:lnTo>
                  <a:lnTo>
                    <a:pt x="253" y="649"/>
                  </a:lnTo>
                  <a:lnTo>
                    <a:pt x="328" y="657"/>
                  </a:lnTo>
                  <a:lnTo>
                    <a:pt x="403" y="649"/>
                  </a:lnTo>
                  <a:lnTo>
                    <a:pt x="472" y="624"/>
                  </a:lnTo>
                  <a:lnTo>
                    <a:pt x="533" y="585"/>
                  </a:lnTo>
                  <a:lnTo>
                    <a:pt x="583" y="534"/>
                  </a:lnTo>
                  <a:lnTo>
                    <a:pt x="622" y="473"/>
                  </a:lnTo>
                  <a:lnTo>
                    <a:pt x="647" y="404"/>
                  </a:lnTo>
                  <a:lnTo>
                    <a:pt x="655" y="328"/>
                  </a:lnTo>
                  <a:lnTo>
                    <a:pt x="647" y="253"/>
                  </a:lnTo>
                  <a:lnTo>
                    <a:pt x="622" y="184"/>
                  </a:lnTo>
                  <a:lnTo>
                    <a:pt x="583" y="123"/>
                  </a:lnTo>
                  <a:lnTo>
                    <a:pt x="533" y="72"/>
                  </a:lnTo>
                  <a:lnTo>
                    <a:pt x="472" y="33"/>
                  </a:lnTo>
                  <a:lnTo>
                    <a:pt x="403" y="8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7" name="Freeform 33"/>
            <p:cNvSpPr>
              <a:spLocks/>
            </p:cNvSpPr>
            <p:nvPr/>
          </p:nvSpPr>
          <p:spPr bwMode="auto">
            <a:xfrm>
              <a:off x="637" y="6027"/>
              <a:ext cx="656" cy="658"/>
            </a:xfrm>
            <a:custGeom>
              <a:avLst/>
              <a:gdLst/>
              <a:ahLst/>
              <a:cxnLst>
                <a:cxn ang="0">
                  <a:pos x="0" y="328"/>
                </a:cxn>
                <a:cxn ang="0">
                  <a:pos x="9" y="253"/>
                </a:cxn>
                <a:cxn ang="0">
                  <a:pos x="33" y="184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4" y="33"/>
                </a:cxn>
                <a:cxn ang="0">
                  <a:pos x="253" y="8"/>
                </a:cxn>
                <a:cxn ang="0">
                  <a:pos x="328" y="0"/>
                </a:cxn>
                <a:cxn ang="0">
                  <a:pos x="403" y="8"/>
                </a:cxn>
                <a:cxn ang="0">
                  <a:pos x="472" y="33"/>
                </a:cxn>
                <a:cxn ang="0">
                  <a:pos x="533" y="72"/>
                </a:cxn>
                <a:cxn ang="0">
                  <a:pos x="583" y="123"/>
                </a:cxn>
                <a:cxn ang="0">
                  <a:pos x="622" y="184"/>
                </a:cxn>
                <a:cxn ang="0">
                  <a:pos x="647" y="253"/>
                </a:cxn>
                <a:cxn ang="0">
                  <a:pos x="655" y="328"/>
                </a:cxn>
                <a:cxn ang="0">
                  <a:pos x="647" y="404"/>
                </a:cxn>
                <a:cxn ang="0">
                  <a:pos x="622" y="473"/>
                </a:cxn>
                <a:cxn ang="0">
                  <a:pos x="583" y="534"/>
                </a:cxn>
                <a:cxn ang="0">
                  <a:pos x="533" y="585"/>
                </a:cxn>
                <a:cxn ang="0">
                  <a:pos x="472" y="624"/>
                </a:cxn>
                <a:cxn ang="0">
                  <a:pos x="403" y="649"/>
                </a:cxn>
                <a:cxn ang="0">
                  <a:pos x="328" y="657"/>
                </a:cxn>
                <a:cxn ang="0">
                  <a:pos x="253" y="649"/>
                </a:cxn>
                <a:cxn ang="0">
                  <a:pos x="184" y="624"/>
                </a:cxn>
                <a:cxn ang="0">
                  <a:pos x="123" y="585"/>
                </a:cxn>
                <a:cxn ang="0">
                  <a:pos x="72" y="534"/>
                </a:cxn>
                <a:cxn ang="0">
                  <a:pos x="33" y="473"/>
                </a:cxn>
                <a:cxn ang="0">
                  <a:pos x="9" y="404"/>
                </a:cxn>
                <a:cxn ang="0">
                  <a:pos x="0" y="328"/>
                </a:cxn>
              </a:cxnLst>
              <a:rect l="0" t="0" r="r" b="b"/>
              <a:pathLst>
                <a:path w="656" h="658">
                  <a:moveTo>
                    <a:pt x="0" y="328"/>
                  </a:moveTo>
                  <a:lnTo>
                    <a:pt x="9" y="253"/>
                  </a:lnTo>
                  <a:lnTo>
                    <a:pt x="33" y="184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4" y="33"/>
                  </a:lnTo>
                  <a:lnTo>
                    <a:pt x="253" y="8"/>
                  </a:lnTo>
                  <a:lnTo>
                    <a:pt x="328" y="0"/>
                  </a:lnTo>
                  <a:lnTo>
                    <a:pt x="403" y="8"/>
                  </a:lnTo>
                  <a:lnTo>
                    <a:pt x="472" y="33"/>
                  </a:lnTo>
                  <a:lnTo>
                    <a:pt x="533" y="72"/>
                  </a:lnTo>
                  <a:lnTo>
                    <a:pt x="583" y="123"/>
                  </a:lnTo>
                  <a:lnTo>
                    <a:pt x="622" y="184"/>
                  </a:lnTo>
                  <a:lnTo>
                    <a:pt x="647" y="253"/>
                  </a:lnTo>
                  <a:lnTo>
                    <a:pt x="655" y="328"/>
                  </a:lnTo>
                  <a:lnTo>
                    <a:pt x="647" y="404"/>
                  </a:lnTo>
                  <a:lnTo>
                    <a:pt x="622" y="473"/>
                  </a:lnTo>
                  <a:lnTo>
                    <a:pt x="583" y="534"/>
                  </a:lnTo>
                  <a:lnTo>
                    <a:pt x="533" y="585"/>
                  </a:lnTo>
                  <a:lnTo>
                    <a:pt x="472" y="624"/>
                  </a:lnTo>
                  <a:lnTo>
                    <a:pt x="403" y="649"/>
                  </a:lnTo>
                  <a:lnTo>
                    <a:pt x="328" y="657"/>
                  </a:lnTo>
                  <a:lnTo>
                    <a:pt x="253" y="649"/>
                  </a:lnTo>
                  <a:lnTo>
                    <a:pt x="184" y="624"/>
                  </a:lnTo>
                  <a:lnTo>
                    <a:pt x="123" y="585"/>
                  </a:lnTo>
                  <a:lnTo>
                    <a:pt x="72" y="534"/>
                  </a:lnTo>
                  <a:lnTo>
                    <a:pt x="33" y="473"/>
                  </a:lnTo>
                  <a:lnTo>
                    <a:pt x="9" y="404"/>
                  </a:lnTo>
                  <a:lnTo>
                    <a:pt x="0" y="32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6" name="AutoShape 32"/>
            <p:cNvSpPr>
              <a:spLocks/>
            </p:cNvSpPr>
            <p:nvPr/>
          </p:nvSpPr>
          <p:spPr bwMode="auto">
            <a:xfrm>
              <a:off x="745" y="6250"/>
              <a:ext cx="438" cy="212"/>
            </a:xfrm>
            <a:custGeom>
              <a:avLst/>
              <a:gdLst/>
              <a:ahLst/>
              <a:cxnLst>
                <a:cxn ang="0">
                  <a:pos x="348" y="105"/>
                </a:cxn>
                <a:cxn ang="0">
                  <a:pos x="244" y="166"/>
                </a:cxn>
                <a:cxn ang="0">
                  <a:pos x="234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3" y="208"/>
                </a:cxn>
                <a:cxn ang="0">
                  <a:pos x="257" y="211"/>
                </a:cxn>
                <a:cxn ang="0">
                  <a:pos x="399" y="128"/>
                </a:cxn>
                <a:cxn ang="0">
                  <a:pos x="393" y="128"/>
                </a:cxn>
                <a:cxn ang="0">
                  <a:pos x="393" y="125"/>
                </a:cxn>
                <a:cxn ang="0">
                  <a:pos x="381" y="125"/>
                </a:cxn>
                <a:cxn ang="0">
                  <a:pos x="348" y="105"/>
                </a:cxn>
                <a:cxn ang="0">
                  <a:pos x="309" y="83"/>
                </a:cxn>
                <a:cxn ang="0">
                  <a:pos x="0" y="83"/>
                </a:cxn>
                <a:cxn ang="0">
                  <a:pos x="0" y="128"/>
                </a:cxn>
                <a:cxn ang="0">
                  <a:pos x="309" y="128"/>
                </a:cxn>
                <a:cxn ang="0">
                  <a:pos x="348" y="105"/>
                </a:cxn>
                <a:cxn ang="0">
                  <a:pos x="309" y="83"/>
                </a:cxn>
                <a:cxn ang="0">
                  <a:pos x="399" y="83"/>
                </a:cxn>
                <a:cxn ang="0">
                  <a:pos x="393" y="83"/>
                </a:cxn>
                <a:cxn ang="0">
                  <a:pos x="393" y="128"/>
                </a:cxn>
                <a:cxn ang="0">
                  <a:pos x="399" y="128"/>
                </a:cxn>
                <a:cxn ang="0">
                  <a:pos x="438" y="105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8" y="105"/>
                </a:cxn>
                <a:cxn ang="0">
                  <a:pos x="381" y="12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81" y="86"/>
                </a:cxn>
                <a:cxn ang="0">
                  <a:pos x="381" y="125"/>
                </a:cxn>
                <a:cxn ang="0">
                  <a:pos x="393" y="125"/>
                </a:cxn>
                <a:cxn ang="0">
                  <a:pos x="393" y="86"/>
                </a:cxn>
                <a:cxn ang="0">
                  <a:pos x="257" y="0"/>
                </a:cxn>
                <a:cxn ang="0">
                  <a:pos x="243" y="3"/>
                </a:cxn>
                <a:cxn ang="0">
                  <a:pos x="236" y="14"/>
                </a:cxn>
                <a:cxn ang="0">
                  <a:pos x="230" y="25"/>
                </a:cxn>
                <a:cxn ang="0">
                  <a:pos x="234" y="39"/>
                </a:cxn>
                <a:cxn ang="0">
                  <a:pos x="244" y="45"/>
                </a:cxn>
                <a:cxn ang="0">
                  <a:pos x="348" y="10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93" y="83"/>
                </a:cxn>
                <a:cxn ang="0">
                  <a:pos x="399" y="83"/>
                </a:cxn>
                <a:cxn ang="0">
                  <a:pos x="257" y="0"/>
                </a:cxn>
              </a:cxnLst>
              <a:rect l="0" t="0" r="r" b="b"/>
              <a:pathLst>
                <a:path w="438" h="212">
                  <a:moveTo>
                    <a:pt x="348" y="105"/>
                  </a:moveTo>
                  <a:lnTo>
                    <a:pt x="244" y="166"/>
                  </a:lnTo>
                  <a:lnTo>
                    <a:pt x="234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3" y="208"/>
                  </a:lnTo>
                  <a:lnTo>
                    <a:pt x="257" y="211"/>
                  </a:lnTo>
                  <a:lnTo>
                    <a:pt x="399" y="128"/>
                  </a:lnTo>
                  <a:lnTo>
                    <a:pt x="393" y="128"/>
                  </a:lnTo>
                  <a:lnTo>
                    <a:pt x="393" y="125"/>
                  </a:lnTo>
                  <a:lnTo>
                    <a:pt x="381" y="125"/>
                  </a:lnTo>
                  <a:lnTo>
                    <a:pt x="348" y="105"/>
                  </a:lnTo>
                  <a:close/>
                  <a:moveTo>
                    <a:pt x="309" y="83"/>
                  </a:moveTo>
                  <a:lnTo>
                    <a:pt x="0" y="83"/>
                  </a:lnTo>
                  <a:lnTo>
                    <a:pt x="0" y="128"/>
                  </a:lnTo>
                  <a:lnTo>
                    <a:pt x="309" y="128"/>
                  </a:lnTo>
                  <a:lnTo>
                    <a:pt x="348" y="105"/>
                  </a:lnTo>
                  <a:lnTo>
                    <a:pt x="309" y="83"/>
                  </a:lnTo>
                  <a:close/>
                  <a:moveTo>
                    <a:pt x="399" y="83"/>
                  </a:moveTo>
                  <a:lnTo>
                    <a:pt x="393" y="83"/>
                  </a:lnTo>
                  <a:lnTo>
                    <a:pt x="393" y="128"/>
                  </a:lnTo>
                  <a:lnTo>
                    <a:pt x="399" y="128"/>
                  </a:lnTo>
                  <a:lnTo>
                    <a:pt x="438" y="105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8" y="105"/>
                  </a:lnTo>
                  <a:lnTo>
                    <a:pt x="381" y="125"/>
                  </a:lnTo>
                  <a:lnTo>
                    <a:pt x="381" y="86"/>
                  </a:lnTo>
                  <a:close/>
                  <a:moveTo>
                    <a:pt x="393" y="86"/>
                  </a:moveTo>
                  <a:lnTo>
                    <a:pt x="381" y="86"/>
                  </a:lnTo>
                  <a:lnTo>
                    <a:pt x="381" y="125"/>
                  </a:lnTo>
                  <a:lnTo>
                    <a:pt x="393" y="125"/>
                  </a:lnTo>
                  <a:lnTo>
                    <a:pt x="393" y="86"/>
                  </a:lnTo>
                  <a:close/>
                  <a:moveTo>
                    <a:pt x="257" y="0"/>
                  </a:moveTo>
                  <a:lnTo>
                    <a:pt x="243" y="3"/>
                  </a:lnTo>
                  <a:lnTo>
                    <a:pt x="236" y="14"/>
                  </a:lnTo>
                  <a:lnTo>
                    <a:pt x="230" y="25"/>
                  </a:lnTo>
                  <a:lnTo>
                    <a:pt x="234" y="39"/>
                  </a:lnTo>
                  <a:lnTo>
                    <a:pt x="244" y="45"/>
                  </a:lnTo>
                  <a:lnTo>
                    <a:pt x="348" y="105"/>
                  </a:lnTo>
                  <a:lnTo>
                    <a:pt x="381" y="86"/>
                  </a:lnTo>
                  <a:lnTo>
                    <a:pt x="393" y="86"/>
                  </a:lnTo>
                  <a:lnTo>
                    <a:pt x="393" y="83"/>
                  </a:lnTo>
                  <a:lnTo>
                    <a:pt x="399" y="8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5" name="Freeform 31"/>
            <p:cNvSpPr>
              <a:spLocks/>
            </p:cNvSpPr>
            <p:nvPr/>
          </p:nvSpPr>
          <p:spPr bwMode="auto">
            <a:xfrm>
              <a:off x="620" y="7542"/>
              <a:ext cx="656" cy="656"/>
            </a:xfrm>
            <a:custGeom>
              <a:avLst/>
              <a:gdLst/>
              <a:ahLst/>
              <a:cxnLst>
                <a:cxn ang="0">
                  <a:pos x="328" y="0"/>
                </a:cxn>
                <a:cxn ang="0">
                  <a:pos x="253" y="9"/>
                </a:cxn>
                <a:cxn ang="0">
                  <a:pos x="184" y="33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4" y="183"/>
                </a:cxn>
                <a:cxn ang="0">
                  <a:pos x="9" y="252"/>
                </a:cxn>
                <a:cxn ang="0">
                  <a:pos x="0" y="328"/>
                </a:cxn>
                <a:cxn ang="0">
                  <a:pos x="9" y="403"/>
                </a:cxn>
                <a:cxn ang="0">
                  <a:pos x="34" y="472"/>
                </a:cxn>
                <a:cxn ang="0">
                  <a:pos x="72" y="533"/>
                </a:cxn>
                <a:cxn ang="0">
                  <a:pos x="123" y="583"/>
                </a:cxn>
                <a:cxn ang="0">
                  <a:pos x="184" y="622"/>
                </a:cxn>
                <a:cxn ang="0">
                  <a:pos x="253" y="647"/>
                </a:cxn>
                <a:cxn ang="0">
                  <a:pos x="328" y="655"/>
                </a:cxn>
                <a:cxn ang="0">
                  <a:pos x="403" y="647"/>
                </a:cxn>
                <a:cxn ang="0">
                  <a:pos x="472" y="622"/>
                </a:cxn>
                <a:cxn ang="0">
                  <a:pos x="533" y="583"/>
                </a:cxn>
                <a:cxn ang="0">
                  <a:pos x="584" y="533"/>
                </a:cxn>
                <a:cxn ang="0">
                  <a:pos x="622" y="472"/>
                </a:cxn>
                <a:cxn ang="0">
                  <a:pos x="647" y="403"/>
                </a:cxn>
                <a:cxn ang="0">
                  <a:pos x="656" y="328"/>
                </a:cxn>
                <a:cxn ang="0">
                  <a:pos x="647" y="252"/>
                </a:cxn>
                <a:cxn ang="0">
                  <a:pos x="622" y="183"/>
                </a:cxn>
                <a:cxn ang="0">
                  <a:pos x="584" y="123"/>
                </a:cxn>
                <a:cxn ang="0">
                  <a:pos x="533" y="72"/>
                </a:cxn>
                <a:cxn ang="0">
                  <a:pos x="472" y="33"/>
                </a:cxn>
                <a:cxn ang="0">
                  <a:pos x="403" y="9"/>
                </a:cxn>
                <a:cxn ang="0">
                  <a:pos x="328" y="0"/>
                </a:cxn>
              </a:cxnLst>
              <a:rect l="0" t="0" r="r" b="b"/>
              <a:pathLst>
                <a:path w="656" h="656">
                  <a:moveTo>
                    <a:pt x="328" y="0"/>
                  </a:moveTo>
                  <a:lnTo>
                    <a:pt x="253" y="9"/>
                  </a:lnTo>
                  <a:lnTo>
                    <a:pt x="184" y="33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4" y="183"/>
                  </a:lnTo>
                  <a:lnTo>
                    <a:pt x="9" y="252"/>
                  </a:lnTo>
                  <a:lnTo>
                    <a:pt x="0" y="328"/>
                  </a:lnTo>
                  <a:lnTo>
                    <a:pt x="9" y="403"/>
                  </a:lnTo>
                  <a:lnTo>
                    <a:pt x="34" y="472"/>
                  </a:lnTo>
                  <a:lnTo>
                    <a:pt x="72" y="533"/>
                  </a:lnTo>
                  <a:lnTo>
                    <a:pt x="123" y="583"/>
                  </a:lnTo>
                  <a:lnTo>
                    <a:pt x="184" y="622"/>
                  </a:lnTo>
                  <a:lnTo>
                    <a:pt x="253" y="647"/>
                  </a:lnTo>
                  <a:lnTo>
                    <a:pt x="328" y="655"/>
                  </a:lnTo>
                  <a:lnTo>
                    <a:pt x="403" y="647"/>
                  </a:lnTo>
                  <a:lnTo>
                    <a:pt x="472" y="622"/>
                  </a:lnTo>
                  <a:lnTo>
                    <a:pt x="533" y="583"/>
                  </a:lnTo>
                  <a:lnTo>
                    <a:pt x="584" y="533"/>
                  </a:lnTo>
                  <a:lnTo>
                    <a:pt x="622" y="472"/>
                  </a:lnTo>
                  <a:lnTo>
                    <a:pt x="647" y="403"/>
                  </a:lnTo>
                  <a:lnTo>
                    <a:pt x="656" y="328"/>
                  </a:lnTo>
                  <a:lnTo>
                    <a:pt x="647" y="252"/>
                  </a:lnTo>
                  <a:lnTo>
                    <a:pt x="622" y="183"/>
                  </a:lnTo>
                  <a:lnTo>
                    <a:pt x="584" y="123"/>
                  </a:lnTo>
                  <a:lnTo>
                    <a:pt x="533" y="72"/>
                  </a:lnTo>
                  <a:lnTo>
                    <a:pt x="472" y="33"/>
                  </a:lnTo>
                  <a:lnTo>
                    <a:pt x="403" y="9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4" name="Freeform 30"/>
            <p:cNvSpPr>
              <a:spLocks/>
            </p:cNvSpPr>
            <p:nvPr/>
          </p:nvSpPr>
          <p:spPr bwMode="auto">
            <a:xfrm>
              <a:off x="620" y="7542"/>
              <a:ext cx="656" cy="656"/>
            </a:xfrm>
            <a:custGeom>
              <a:avLst/>
              <a:gdLst/>
              <a:ahLst/>
              <a:cxnLst>
                <a:cxn ang="0">
                  <a:pos x="0" y="328"/>
                </a:cxn>
                <a:cxn ang="0">
                  <a:pos x="9" y="252"/>
                </a:cxn>
                <a:cxn ang="0">
                  <a:pos x="34" y="183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4" y="33"/>
                </a:cxn>
                <a:cxn ang="0">
                  <a:pos x="253" y="9"/>
                </a:cxn>
                <a:cxn ang="0">
                  <a:pos x="328" y="0"/>
                </a:cxn>
                <a:cxn ang="0">
                  <a:pos x="403" y="9"/>
                </a:cxn>
                <a:cxn ang="0">
                  <a:pos x="472" y="33"/>
                </a:cxn>
                <a:cxn ang="0">
                  <a:pos x="533" y="72"/>
                </a:cxn>
                <a:cxn ang="0">
                  <a:pos x="584" y="123"/>
                </a:cxn>
                <a:cxn ang="0">
                  <a:pos x="622" y="183"/>
                </a:cxn>
                <a:cxn ang="0">
                  <a:pos x="647" y="252"/>
                </a:cxn>
                <a:cxn ang="0">
                  <a:pos x="656" y="328"/>
                </a:cxn>
                <a:cxn ang="0">
                  <a:pos x="647" y="403"/>
                </a:cxn>
                <a:cxn ang="0">
                  <a:pos x="622" y="472"/>
                </a:cxn>
                <a:cxn ang="0">
                  <a:pos x="584" y="533"/>
                </a:cxn>
                <a:cxn ang="0">
                  <a:pos x="533" y="583"/>
                </a:cxn>
                <a:cxn ang="0">
                  <a:pos x="472" y="622"/>
                </a:cxn>
                <a:cxn ang="0">
                  <a:pos x="403" y="647"/>
                </a:cxn>
                <a:cxn ang="0">
                  <a:pos x="328" y="655"/>
                </a:cxn>
                <a:cxn ang="0">
                  <a:pos x="253" y="647"/>
                </a:cxn>
                <a:cxn ang="0">
                  <a:pos x="184" y="622"/>
                </a:cxn>
                <a:cxn ang="0">
                  <a:pos x="123" y="583"/>
                </a:cxn>
                <a:cxn ang="0">
                  <a:pos x="72" y="533"/>
                </a:cxn>
                <a:cxn ang="0">
                  <a:pos x="34" y="472"/>
                </a:cxn>
                <a:cxn ang="0">
                  <a:pos x="9" y="403"/>
                </a:cxn>
                <a:cxn ang="0">
                  <a:pos x="0" y="328"/>
                </a:cxn>
              </a:cxnLst>
              <a:rect l="0" t="0" r="r" b="b"/>
              <a:pathLst>
                <a:path w="656" h="656">
                  <a:moveTo>
                    <a:pt x="0" y="328"/>
                  </a:moveTo>
                  <a:lnTo>
                    <a:pt x="9" y="252"/>
                  </a:lnTo>
                  <a:lnTo>
                    <a:pt x="34" y="183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4" y="33"/>
                  </a:lnTo>
                  <a:lnTo>
                    <a:pt x="253" y="9"/>
                  </a:lnTo>
                  <a:lnTo>
                    <a:pt x="328" y="0"/>
                  </a:lnTo>
                  <a:lnTo>
                    <a:pt x="403" y="9"/>
                  </a:lnTo>
                  <a:lnTo>
                    <a:pt x="472" y="33"/>
                  </a:lnTo>
                  <a:lnTo>
                    <a:pt x="533" y="72"/>
                  </a:lnTo>
                  <a:lnTo>
                    <a:pt x="584" y="123"/>
                  </a:lnTo>
                  <a:lnTo>
                    <a:pt x="622" y="183"/>
                  </a:lnTo>
                  <a:lnTo>
                    <a:pt x="647" y="252"/>
                  </a:lnTo>
                  <a:lnTo>
                    <a:pt x="656" y="328"/>
                  </a:lnTo>
                  <a:lnTo>
                    <a:pt x="647" y="403"/>
                  </a:lnTo>
                  <a:lnTo>
                    <a:pt x="622" y="472"/>
                  </a:lnTo>
                  <a:lnTo>
                    <a:pt x="584" y="533"/>
                  </a:lnTo>
                  <a:lnTo>
                    <a:pt x="533" y="583"/>
                  </a:lnTo>
                  <a:lnTo>
                    <a:pt x="472" y="622"/>
                  </a:lnTo>
                  <a:lnTo>
                    <a:pt x="403" y="647"/>
                  </a:lnTo>
                  <a:lnTo>
                    <a:pt x="328" y="655"/>
                  </a:lnTo>
                  <a:lnTo>
                    <a:pt x="253" y="647"/>
                  </a:lnTo>
                  <a:lnTo>
                    <a:pt x="184" y="622"/>
                  </a:lnTo>
                  <a:lnTo>
                    <a:pt x="123" y="583"/>
                  </a:lnTo>
                  <a:lnTo>
                    <a:pt x="72" y="533"/>
                  </a:lnTo>
                  <a:lnTo>
                    <a:pt x="34" y="472"/>
                  </a:lnTo>
                  <a:lnTo>
                    <a:pt x="9" y="403"/>
                  </a:lnTo>
                  <a:lnTo>
                    <a:pt x="0" y="32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3" name="AutoShape 29"/>
            <p:cNvSpPr>
              <a:spLocks/>
            </p:cNvSpPr>
            <p:nvPr/>
          </p:nvSpPr>
          <p:spPr bwMode="auto">
            <a:xfrm>
              <a:off x="728" y="7765"/>
              <a:ext cx="438" cy="212"/>
            </a:xfrm>
            <a:custGeom>
              <a:avLst/>
              <a:gdLst/>
              <a:ahLst/>
              <a:cxnLst>
                <a:cxn ang="0">
                  <a:pos x="348" y="106"/>
                </a:cxn>
                <a:cxn ang="0">
                  <a:pos x="245" y="166"/>
                </a:cxn>
                <a:cxn ang="0">
                  <a:pos x="234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3" y="208"/>
                </a:cxn>
                <a:cxn ang="0">
                  <a:pos x="257" y="212"/>
                </a:cxn>
                <a:cxn ang="0">
                  <a:pos x="399" y="129"/>
                </a:cxn>
                <a:cxn ang="0">
                  <a:pos x="393" y="129"/>
                </a:cxn>
                <a:cxn ang="0">
                  <a:pos x="393" y="125"/>
                </a:cxn>
                <a:cxn ang="0">
                  <a:pos x="381" y="125"/>
                </a:cxn>
                <a:cxn ang="0">
                  <a:pos x="348" y="106"/>
                </a:cxn>
                <a:cxn ang="0">
                  <a:pos x="309" y="83"/>
                </a:cxn>
                <a:cxn ang="0">
                  <a:pos x="0" y="83"/>
                </a:cxn>
                <a:cxn ang="0">
                  <a:pos x="0" y="129"/>
                </a:cxn>
                <a:cxn ang="0">
                  <a:pos x="309" y="129"/>
                </a:cxn>
                <a:cxn ang="0">
                  <a:pos x="348" y="106"/>
                </a:cxn>
                <a:cxn ang="0">
                  <a:pos x="309" y="83"/>
                </a:cxn>
                <a:cxn ang="0">
                  <a:pos x="399" y="83"/>
                </a:cxn>
                <a:cxn ang="0">
                  <a:pos x="393" y="83"/>
                </a:cxn>
                <a:cxn ang="0">
                  <a:pos x="393" y="129"/>
                </a:cxn>
                <a:cxn ang="0">
                  <a:pos x="399" y="129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8" y="106"/>
                </a:cxn>
                <a:cxn ang="0">
                  <a:pos x="381" y="12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81" y="86"/>
                </a:cxn>
                <a:cxn ang="0">
                  <a:pos x="381" y="125"/>
                </a:cxn>
                <a:cxn ang="0">
                  <a:pos x="393" y="125"/>
                </a:cxn>
                <a:cxn ang="0">
                  <a:pos x="393" y="86"/>
                </a:cxn>
                <a:cxn ang="0">
                  <a:pos x="257" y="0"/>
                </a:cxn>
                <a:cxn ang="0">
                  <a:pos x="243" y="4"/>
                </a:cxn>
                <a:cxn ang="0">
                  <a:pos x="236" y="15"/>
                </a:cxn>
                <a:cxn ang="0">
                  <a:pos x="230" y="25"/>
                </a:cxn>
                <a:cxn ang="0">
                  <a:pos x="234" y="39"/>
                </a:cxn>
                <a:cxn ang="0">
                  <a:pos x="245" y="46"/>
                </a:cxn>
                <a:cxn ang="0">
                  <a:pos x="348" y="106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93" y="83"/>
                </a:cxn>
                <a:cxn ang="0">
                  <a:pos x="399" y="83"/>
                </a:cxn>
                <a:cxn ang="0">
                  <a:pos x="257" y="0"/>
                </a:cxn>
              </a:cxnLst>
              <a:rect l="0" t="0" r="r" b="b"/>
              <a:pathLst>
                <a:path w="438" h="212">
                  <a:moveTo>
                    <a:pt x="348" y="106"/>
                  </a:moveTo>
                  <a:lnTo>
                    <a:pt x="245" y="166"/>
                  </a:lnTo>
                  <a:lnTo>
                    <a:pt x="234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3" y="208"/>
                  </a:lnTo>
                  <a:lnTo>
                    <a:pt x="257" y="212"/>
                  </a:lnTo>
                  <a:lnTo>
                    <a:pt x="399" y="129"/>
                  </a:lnTo>
                  <a:lnTo>
                    <a:pt x="393" y="129"/>
                  </a:lnTo>
                  <a:lnTo>
                    <a:pt x="393" y="125"/>
                  </a:lnTo>
                  <a:lnTo>
                    <a:pt x="381" y="125"/>
                  </a:lnTo>
                  <a:lnTo>
                    <a:pt x="348" y="106"/>
                  </a:lnTo>
                  <a:close/>
                  <a:moveTo>
                    <a:pt x="309" y="83"/>
                  </a:moveTo>
                  <a:lnTo>
                    <a:pt x="0" y="83"/>
                  </a:lnTo>
                  <a:lnTo>
                    <a:pt x="0" y="129"/>
                  </a:lnTo>
                  <a:lnTo>
                    <a:pt x="309" y="129"/>
                  </a:lnTo>
                  <a:lnTo>
                    <a:pt x="348" y="106"/>
                  </a:lnTo>
                  <a:lnTo>
                    <a:pt x="309" y="83"/>
                  </a:lnTo>
                  <a:close/>
                  <a:moveTo>
                    <a:pt x="399" y="83"/>
                  </a:moveTo>
                  <a:lnTo>
                    <a:pt x="393" y="83"/>
                  </a:lnTo>
                  <a:lnTo>
                    <a:pt x="393" y="129"/>
                  </a:lnTo>
                  <a:lnTo>
                    <a:pt x="399" y="129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8" y="106"/>
                  </a:lnTo>
                  <a:lnTo>
                    <a:pt x="381" y="125"/>
                  </a:lnTo>
                  <a:lnTo>
                    <a:pt x="381" y="86"/>
                  </a:lnTo>
                  <a:close/>
                  <a:moveTo>
                    <a:pt x="393" y="86"/>
                  </a:moveTo>
                  <a:lnTo>
                    <a:pt x="381" y="86"/>
                  </a:lnTo>
                  <a:lnTo>
                    <a:pt x="381" y="125"/>
                  </a:lnTo>
                  <a:lnTo>
                    <a:pt x="393" y="125"/>
                  </a:lnTo>
                  <a:lnTo>
                    <a:pt x="393" y="86"/>
                  </a:lnTo>
                  <a:close/>
                  <a:moveTo>
                    <a:pt x="257" y="0"/>
                  </a:moveTo>
                  <a:lnTo>
                    <a:pt x="243" y="4"/>
                  </a:lnTo>
                  <a:lnTo>
                    <a:pt x="236" y="15"/>
                  </a:lnTo>
                  <a:lnTo>
                    <a:pt x="230" y="25"/>
                  </a:lnTo>
                  <a:lnTo>
                    <a:pt x="234" y="39"/>
                  </a:lnTo>
                  <a:lnTo>
                    <a:pt x="245" y="46"/>
                  </a:lnTo>
                  <a:lnTo>
                    <a:pt x="348" y="106"/>
                  </a:lnTo>
                  <a:lnTo>
                    <a:pt x="381" y="86"/>
                  </a:lnTo>
                  <a:lnTo>
                    <a:pt x="393" y="86"/>
                  </a:lnTo>
                  <a:lnTo>
                    <a:pt x="393" y="83"/>
                  </a:lnTo>
                  <a:lnTo>
                    <a:pt x="399" y="8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634" y="9231"/>
              <a:ext cx="658" cy="658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253" y="8"/>
                </a:cxn>
                <a:cxn ang="0">
                  <a:pos x="184" y="33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3" y="184"/>
                </a:cxn>
                <a:cxn ang="0">
                  <a:pos x="8" y="253"/>
                </a:cxn>
                <a:cxn ang="0">
                  <a:pos x="0" y="328"/>
                </a:cxn>
                <a:cxn ang="0">
                  <a:pos x="8" y="404"/>
                </a:cxn>
                <a:cxn ang="0">
                  <a:pos x="33" y="473"/>
                </a:cxn>
                <a:cxn ang="0">
                  <a:pos x="72" y="534"/>
                </a:cxn>
                <a:cxn ang="0">
                  <a:pos x="123" y="585"/>
                </a:cxn>
                <a:cxn ang="0">
                  <a:pos x="184" y="624"/>
                </a:cxn>
                <a:cxn ang="0">
                  <a:pos x="253" y="649"/>
                </a:cxn>
                <a:cxn ang="0">
                  <a:pos x="329" y="657"/>
                </a:cxn>
                <a:cxn ang="0">
                  <a:pos x="404" y="649"/>
                </a:cxn>
                <a:cxn ang="0">
                  <a:pos x="473" y="624"/>
                </a:cxn>
                <a:cxn ang="0">
                  <a:pos x="534" y="585"/>
                </a:cxn>
                <a:cxn ang="0">
                  <a:pos x="585" y="534"/>
                </a:cxn>
                <a:cxn ang="0">
                  <a:pos x="624" y="473"/>
                </a:cxn>
                <a:cxn ang="0">
                  <a:pos x="649" y="404"/>
                </a:cxn>
                <a:cxn ang="0">
                  <a:pos x="657" y="328"/>
                </a:cxn>
                <a:cxn ang="0">
                  <a:pos x="649" y="253"/>
                </a:cxn>
                <a:cxn ang="0">
                  <a:pos x="624" y="184"/>
                </a:cxn>
                <a:cxn ang="0">
                  <a:pos x="585" y="123"/>
                </a:cxn>
                <a:cxn ang="0">
                  <a:pos x="534" y="72"/>
                </a:cxn>
                <a:cxn ang="0">
                  <a:pos x="473" y="33"/>
                </a:cxn>
                <a:cxn ang="0">
                  <a:pos x="404" y="8"/>
                </a:cxn>
                <a:cxn ang="0">
                  <a:pos x="329" y="0"/>
                </a:cxn>
              </a:cxnLst>
              <a:rect l="0" t="0" r="r" b="b"/>
              <a:pathLst>
                <a:path w="658" h="658">
                  <a:moveTo>
                    <a:pt x="329" y="0"/>
                  </a:moveTo>
                  <a:lnTo>
                    <a:pt x="253" y="8"/>
                  </a:lnTo>
                  <a:lnTo>
                    <a:pt x="184" y="33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3" y="184"/>
                  </a:lnTo>
                  <a:lnTo>
                    <a:pt x="8" y="253"/>
                  </a:lnTo>
                  <a:lnTo>
                    <a:pt x="0" y="328"/>
                  </a:lnTo>
                  <a:lnTo>
                    <a:pt x="8" y="404"/>
                  </a:lnTo>
                  <a:lnTo>
                    <a:pt x="33" y="473"/>
                  </a:lnTo>
                  <a:lnTo>
                    <a:pt x="72" y="534"/>
                  </a:lnTo>
                  <a:lnTo>
                    <a:pt x="123" y="585"/>
                  </a:lnTo>
                  <a:lnTo>
                    <a:pt x="184" y="624"/>
                  </a:lnTo>
                  <a:lnTo>
                    <a:pt x="253" y="649"/>
                  </a:lnTo>
                  <a:lnTo>
                    <a:pt x="329" y="657"/>
                  </a:lnTo>
                  <a:lnTo>
                    <a:pt x="404" y="649"/>
                  </a:lnTo>
                  <a:lnTo>
                    <a:pt x="473" y="624"/>
                  </a:lnTo>
                  <a:lnTo>
                    <a:pt x="534" y="585"/>
                  </a:lnTo>
                  <a:lnTo>
                    <a:pt x="585" y="534"/>
                  </a:lnTo>
                  <a:lnTo>
                    <a:pt x="624" y="473"/>
                  </a:lnTo>
                  <a:lnTo>
                    <a:pt x="649" y="404"/>
                  </a:lnTo>
                  <a:lnTo>
                    <a:pt x="657" y="328"/>
                  </a:lnTo>
                  <a:lnTo>
                    <a:pt x="649" y="253"/>
                  </a:lnTo>
                  <a:lnTo>
                    <a:pt x="624" y="184"/>
                  </a:lnTo>
                  <a:lnTo>
                    <a:pt x="585" y="123"/>
                  </a:lnTo>
                  <a:lnTo>
                    <a:pt x="534" y="72"/>
                  </a:lnTo>
                  <a:lnTo>
                    <a:pt x="473" y="33"/>
                  </a:lnTo>
                  <a:lnTo>
                    <a:pt x="404" y="8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1" name="Freeform 27"/>
            <p:cNvSpPr>
              <a:spLocks/>
            </p:cNvSpPr>
            <p:nvPr/>
          </p:nvSpPr>
          <p:spPr bwMode="auto">
            <a:xfrm>
              <a:off x="634" y="9231"/>
              <a:ext cx="658" cy="658"/>
            </a:xfrm>
            <a:custGeom>
              <a:avLst/>
              <a:gdLst/>
              <a:ahLst/>
              <a:cxnLst>
                <a:cxn ang="0">
                  <a:pos x="0" y="328"/>
                </a:cxn>
                <a:cxn ang="0">
                  <a:pos x="8" y="253"/>
                </a:cxn>
                <a:cxn ang="0">
                  <a:pos x="33" y="184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4" y="33"/>
                </a:cxn>
                <a:cxn ang="0">
                  <a:pos x="253" y="8"/>
                </a:cxn>
                <a:cxn ang="0">
                  <a:pos x="329" y="0"/>
                </a:cxn>
                <a:cxn ang="0">
                  <a:pos x="404" y="8"/>
                </a:cxn>
                <a:cxn ang="0">
                  <a:pos x="473" y="33"/>
                </a:cxn>
                <a:cxn ang="0">
                  <a:pos x="534" y="72"/>
                </a:cxn>
                <a:cxn ang="0">
                  <a:pos x="585" y="123"/>
                </a:cxn>
                <a:cxn ang="0">
                  <a:pos x="624" y="184"/>
                </a:cxn>
                <a:cxn ang="0">
                  <a:pos x="649" y="253"/>
                </a:cxn>
                <a:cxn ang="0">
                  <a:pos x="657" y="328"/>
                </a:cxn>
                <a:cxn ang="0">
                  <a:pos x="649" y="404"/>
                </a:cxn>
                <a:cxn ang="0">
                  <a:pos x="624" y="473"/>
                </a:cxn>
                <a:cxn ang="0">
                  <a:pos x="585" y="534"/>
                </a:cxn>
                <a:cxn ang="0">
                  <a:pos x="534" y="585"/>
                </a:cxn>
                <a:cxn ang="0">
                  <a:pos x="473" y="624"/>
                </a:cxn>
                <a:cxn ang="0">
                  <a:pos x="404" y="649"/>
                </a:cxn>
                <a:cxn ang="0">
                  <a:pos x="329" y="657"/>
                </a:cxn>
                <a:cxn ang="0">
                  <a:pos x="253" y="649"/>
                </a:cxn>
                <a:cxn ang="0">
                  <a:pos x="184" y="624"/>
                </a:cxn>
                <a:cxn ang="0">
                  <a:pos x="123" y="585"/>
                </a:cxn>
                <a:cxn ang="0">
                  <a:pos x="72" y="534"/>
                </a:cxn>
                <a:cxn ang="0">
                  <a:pos x="33" y="473"/>
                </a:cxn>
                <a:cxn ang="0">
                  <a:pos x="8" y="404"/>
                </a:cxn>
                <a:cxn ang="0">
                  <a:pos x="0" y="328"/>
                </a:cxn>
              </a:cxnLst>
              <a:rect l="0" t="0" r="r" b="b"/>
              <a:pathLst>
                <a:path w="658" h="658">
                  <a:moveTo>
                    <a:pt x="0" y="328"/>
                  </a:moveTo>
                  <a:lnTo>
                    <a:pt x="8" y="253"/>
                  </a:lnTo>
                  <a:lnTo>
                    <a:pt x="33" y="184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4" y="33"/>
                  </a:lnTo>
                  <a:lnTo>
                    <a:pt x="253" y="8"/>
                  </a:lnTo>
                  <a:lnTo>
                    <a:pt x="329" y="0"/>
                  </a:lnTo>
                  <a:lnTo>
                    <a:pt x="404" y="8"/>
                  </a:lnTo>
                  <a:lnTo>
                    <a:pt x="473" y="33"/>
                  </a:lnTo>
                  <a:lnTo>
                    <a:pt x="534" y="72"/>
                  </a:lnTo>
                  <a:lnTo>
                    <a:pt x="585" y="123"/>
                  </a:lnTo>
                  <a:lnTo>
                    <a:pt x="624" y="184"/>
                  </a:lnTo>
                  <a:lnTo>
                    <a:pt x="649" y="253"/>
                  </a:lnTo>
                  <a:lnTo>
                    <a:pt x="657" y="328"/>
                  </a:lnTo>
                  <a:lnTo>
                    <a:pt x="649" y="404"/>
                  </a:lnTo>
                  <a:lnTo>
                    <a:pt x="624" y="473"/>
                  </a:lnTo>
                  <a:lnTo>
                    <a:pt x="585" y="534"/>
                  </a:lnTo>
                  <a:lnTo>
                    <a:pt x="534" y="585"/>
                  </a:lnTo>
                  <a:lnTo>
                    <a:pt x="473" y="624"/>
                  </a:lnTo>
                  <a:lnTo>
                    <a:pt x="404" y="649"/>
                  </a:lnTo>
                  <a:lnTo>
                    <a:pt x="329" y="657"/>
                  </a:lnTo>
                  <a:lnTo>
                    <a:pt x="253" y="649"/>
                  </a:lnTo>
                  <a:lnTo>
                    <a:pt x="184" y="624"/>
                  </a:lnTo>
                  <a:lnTo>
                    <a:pt x="123" y="585"/>
                  </a:lnTo>
                  <a:lnTo>
                    <a:pt x="72" y="534"/>
                  </a:lnTo>
                  <a:lnTo>
                    <a:pt x="33" y="473"/>
                  </a:lnTo>
                  <a:lnTo>
                    <a:pt x="8" y="404"/>
                  </a:lnTo>
                  <a:lnTo>
                    <a:pt x="0" y="32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30" name="AutoShape 26"/>
            <p:cNvSpPr>
              <a:spLocks/>
            </p:cNvSpPr>
            <p:nvPr/>
          </p:nvSpPr>
          <p:spPr bwMode="auto">
            <a:xfrm>
              <a:off x="745" y="9454"/>
              <a:ext cx="438" cy="212"/>
            </a:xfrm>
            <a:custGeom>
              <a:avLst/>
              <a:gdLst/>
              <a:ahLst/>
              <a:cxnLst>
                <a:cxn ang="0">
                  <a:pos x="348" y="105"/>
                </a:cxn>
                <a:cxn ang="0">
                  <a:pos x="244" y="166"/>
                </a:cxn>
                <a:cxn ang="0">
                  <a:pos x="234" y="172"/>
                </a:cxn>
                <a:cxn ang="0">
                  <a:pos x="230" y="186"/>
                </a:cxn>
                <a:cxn ang="0">
                  <a:pos x="236" y="197"/>
                </a:cxn>
                <a:cxn ang="0">
                  <a:pos x="243" y="208"/>
                </a:cxn>
                <a:cxn ang="0">
                  <a:pos x="257" y="211"/>
                </a:cxn>
                <a:cxn ang="0">
                  <a:pos x="399" y="128"/>
                </a:cxn>
                <a:cxn ang="0">
                  <a:pos x="393" y="128"/>
                </a:cxn>
                <a:cxn ang="0">
                  <a:pos x="393" y="125"/>
                </a:cxn>
                <a:cxn ang="0">
                  <a:pos x="381" y="125"/>
                </a:cxn>
                <a:cxn ang="0">
                  <a:pos x="348" y="105"/>
                </a:cxn>
                <a:cxn ang="0">
                  <a:pos x="309" y="83"/>
                </a:cxn>
                <a:cxn ang="0">
                  <a:pos x="0" y="83"/>
                </a:cxn>
                <a:cxn ang="0">
                  <a:pos x="0" y="128"/>
                </a:cxn>
                <a:cxn ang="0">
                  <a:pos x="309" y="128"/>
                </a:cxn>
                <a:cxn ang="0">
                  <a:pos x="348" y="105"/>
                </a:cxn>
                <a:cxn ang="0">
                  <a:pos x="309" y="83"/>
                </a:cxn>
                <a:cxn ang="0">
                  <a:pos x="399" y="83"/>
                </a:cxn>
                <a:cxn ang="0">
                  <a:pos x="393" y="83"/>
                </a:cxn>
                <a:cxn ang="0">
                  <a:pos x="393" y="128"/>
                </a:cxn>
                <a:cxn ang="0">
                  <a:pos x="399" y="128"/>
                </a:cxn>
                <a:cxn ang="0">
                  <a:pos x="438" y="105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8" y="105"/>
                </a:cxn>
                <a:cxn ang="0">
                  <a:pos x="381" y="12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81" y="86"/>
                </a:cxn>
                <a:cxn ang="0">
                  <a:pos x="381" y="125"/>
                </a:cxn>
                <a:cxn ang="0">
                  <a:pos x="393" y="125"/>
                </a:cxn>
                <a:cxn ang="0">
                  <a:pos x="393" y="86"/>
                </a:cxn>
                <a:cxn ang="0">
                  <a:pos x="257" y="0"/>
                </a:cxn>
                <a:cxn ang="0">
                  <a:pos x="243" y="3"/>
                </a:cxn>
                <a:cxn ang="0">
                  <a:pos x="236" y="14"/>
                </a:cxn>
                <a:cxn ang="0">
                  <a:pos x="230" y="25"/>
                </a:cxn>
                <a:cxn ang="0">
                  <a:pos x="234" y="39"/>
                </a:cxn>
                <a:cxn ang="0">
                  <a:pos x="244" y="45"/>
                </a:cxn>
                <a:cxn ang="0">
                  <a:pos x="348" y="10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93" y="83"/>
                </a:cxn>
                <a:cxn ang="0">
                  <a:pos x="399" y="83"/>
                </a:cxn>
                <a:cxn ang="0">
                  <a:pos x="257" y="0"/>
                </a:cxn>
              </a:cxnLst>
              <a:rect l="0" t="0" r="r" b="b"/>
              <a:pathLst>
                <a:path w="438" h="212">
                  <a:moveTo>
                    <a:pt x="348" y="105"/>
                  </a:moveTo>
                  <a:lnTo>
                    <a:pt x="244" y="166"/>
                  </a:lnTo>
                  <a:lnTo>
                    <a:pt x="234" y="172"/>
                  </a:lnTo>
                  <a:lnTo>
                    <a:pt x="230" y="186"/>
                  </a:lnTo>
                  <a:lnTo>
                    <a:pt x="236" y="197"/>
                  </a:lnTo>
                  <a:lnTo>
                    <a:pt x="243" y="208"/>
                  </a:lnTo>
                  <a:lnTo>
                    <a:pt x="257" y="211"/>
                  </a:lnTo>
                  <a:lnTo>
                    <a:pt x="399" y="128"/>
                  </a:lnTo>
                  <a:lnTo>
                    <a:pt x="393" y="128"/>
                  </a:lnTo>
                  <a:lnTo>
                    <a:pt x="393" y="125"/>
                  </a:lnTo>
                  <a:lnTo>
                    <a:pt x="381" y="125"/>
                  </a:lnTo>
                  <a:lnTo>
                    <a:pt x="348" y="105"/>
                  </a:lnTo>
                  <a:close/>
                  <a:moveTo>
                    <a:pt x="309" y="83"/>
                  </a:moveTo>
                  <a:lnTo>
                    <a:pt x="0" y="83"/>
                  </a:lnTo>
                  <a:lnTo>
                    <a:pt x="0" y="128"/>
                  </a:lnTo>
                  <a:lnTo>
                    <a:pt x="309" y="128"/>
                  </a:lnTo>
                  <a:lnTo>
                    <a:pt x="348" y="105"/>
                  </a:lnTo>
                  <a:lnTo>
                    <a:pt x="309" y="83"/>
                  </a:lnTo>
                  <a:close/>
                  <a:moveTo>
                    <a:pt x="399" y="83"/>
                  </a:moveTo>
                  <a:lnTo>
                    <a:pt x="393" y="83"/>
                  </a:lnTo>
                  <a:lnTo>
                    <a:pt x="393" y="128"/>
                  </a:lnTo>
                  <a:lnTo>
                    <a:pt x="399" y="128"/>
                  </a:lnTo>
                  <a:lnTo>
                    <a:pt x="438" y="105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8" y="105"/>
                  </a:lnTo>
                  <a:lnTo>
                    <a:pt x="381" y="125"/>
                  </a:lnTo>
                  <a:lnTo>
                    <a:pt x="381" y="86"/>
                  </a:lnTo>
                  <a:close/>
                  <a:moveTo>
                    <a:pt x="393" y="86"/>
                  </a:moveTo>
                  <a:lnTo>
                    <a:pt x="381" y="86"/>
                  </a:lnTo>
                  <a:lnTo>
                    <a:pt x="381" y="125"/>
                  </a:lnTo>
                  <a:lnTo>
                    <a:pt x="393" y="125"/>
                  </a:lnTo>
                  <a:lnTo>
                    <a:pt x="393" y="86"/>
                  </a:lnTo>
                  <a:close/>
                  <a:moveTo>
                    <a:pt x="257" y="0"/>
                  </a:moveTo>
                  <a:lnTo>
                    <a:pt x="243" y="3"/>
                  </a:lnTo>
                  <a:lnTo>
                    <a:pt x="236" y="14"/>
                  </a:lnTo>
                  <a:lnTo>
                    <a:pt x="230" y="25"/>
                  </a:lnTo>
                  <a:lnTo>
                    <a:pt x="234" y="39"/>
                  </a:lnTo>
                  <a:lnTo>
                    <a:pt x="244" y="45"/>
                  </a:lnTo>
                  <a:lnTo>
                    <a:pt x="348" y="105"/>
                  </a:lnTo>
                  <a:lnTo>
                    <a:pt x="381" y="86"/>
                  </a:lnTo>
                  <a:lnTo>
                    <a:pt x="393" y="86"/>
                  </a:lnTo>
                  <a:lnTo>
                    <a:pt x="393" y="83"/>
                  </a:lnTo>
                  <a:lnTo>
                    <a:pt x="399" y="8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29" name="Freeform 25"/>
            <p:cNvSpPr>
              <a:spLocks/>
            </p:cNvSpPr>
            <p:nvPr/>
          </p:nvSpPr>
          <p:spPr bwMode="auto">
            <a:xfrm>
              <a:off x="634" y="10354"/>
              <a:ext cx="658" cy="658"/>
            </a:xfrm>
            <a:custGeom>
              <a:avLst/>
              <a:gdLst/>
              <a:ahLst/>
              <a:cxnLst>
                <a:cxn ang="0">
                  <a:pos x="329" y="0"/>
                </a:cxn>
                <a:cxn ang="0">
                  <a:pos x="253" y="8"/>
                </a:cxn>
                <a:cxn ang="0">
                  <a:pos x="184" y="33"/>
                </a:cxn>
                <a:cxn ang="0">
                  <a:pos x="123" y="72"/>
                </a:cxn>
                <a:cxn ang="0">
                  <a:pos x="72" y="123"/>
                </a:cxn>
                <a:cxn ang="0">
                  <a:pos x="33" y="184"/>
                </a:cxn>
                <a:cxn ang="0">
                  <a:pos x="8" y="253"/>
                </a:cxn>
                <a:cxn ang="0">
                  <a:pos x="0" y="329"/>
                </a:cxn>
                <a:cxn ang="0">
                  <a:pos x="8" y="404"/>
                </a:cxn>
                <a:cxn ang="0">
                  <a:pos x="33" y="473"/>
                </a:cxn>
                <a:cxn ang="0">
                  <a:pos x="72" y="534"/>
                </a:cxn>
                <a:cxn ang="0">
                  <a:pos x="123" y="585"/>
                </a:cxn>
                <a:cxn ang="0">
                  <a:pos x="184" y="624"/>
                </a:cxn>
                <a:cxn ang="0">
                  <a:pos x="253" y="649"/>
                </a:cxn>
                <a:cxn ang="0">
                  <a:pos x="329" y="657"/>
                </a:cxn>
                <a:cxn ang="0">
                  <a:pos x="404" y="649"/>
                </a:cxn>
                <a:cxn ang="0">
                  <a:pos x="473" y="624"/>
                </a:cxn>
                <a:cxn ang="0">
                  <a:pos x="534" y="585"/>
                </a:cxn>
                <a:cxn ang="0">
                  <a:pos x="585" y="534"/>
                </a:cxn>
                <a:cxn ang="0">
                  <a:pos x="624" y="473"/>
                </a:cxn>
                <a:cxn ang="0">
                  <a:pos x="649" y="404"/>
                </a:cxn>
                <a:cxn ang="0">
                  <a:pos x="657" y="329"/>
                </a:cxn>
                <a:cxn ang="0">
                  <a:pos x="649" y="253"/>
                </a:cxn>
                <a:cxn ang="0">
                  <a:pos x="624" y="184"/>
                </a:cxn>
                <a:cxn ang="0">
                  <a:pos x="585" y="123"/>
                </a:cxn>
                <a:cxn ang="0">
                  <a:pos x="534" y="72"/>
                </a:cxn>
                <a:cxn ang="0">
                  <a:pos x="473" y="33"/>
                </a:cxn>
                <a:cxn ang="0">
                  <a:pos x="404" y="8"/>
                </a:cxn>
                <a:cxn ang="0">
                  <a:pos x="329" y="0"/>
                </a:cxn>
              </a:cxnLst>
              <a:rect l="0" t="0" r="r" b="b"/>
              <a:pathLst>
                <a:path w="658" h="658">
                  <a:moveTo>
                    <a:pt x="329" y="0"/>
                  </a:moveTo>
                  <a:lnTo>
                    <a:pt x="253" y="8"/>
                  </a:lnTo>
                  <a:lnTo>
                    <a:pt x="184" y="33"/>
                  </a:lnTo>
                  <a:lnTo>
                    <a:pt x="123" y="72"/>
                  </a:lnTo>
                  <a:lnTo>
                    <a:pt x="72" y="123"/>
                  </a:lnTo>
                  <a:lnTo>
                    <a:pt x="33" y="184"/>
                  </a:lnTo>
                  <a:lnTo>
                    <a:pt x="8" y="253"/>
                  </a:lnTo>
                  <a:lnTo>
                    <a:pt x="0" y="329"/>
                  </a:lnTo>
                  <a:lnTo>
                    <a:pt x="8" y="404"/>
                  </a:lnTo>
                  <a:lnTo>
                    <a:pt x="33" y="473"/>
                  </a:lnTo>
                  <a:lnTo>
                    <a:pt x="72" y="534"/>
                  </a:lnTo>
                  <a:lnTo>
                    <a:pt x="123" y="585"/>
                  </a:lnTo>
                  <a:lnTo>
                    <a:pt x="184" y="624"/>
                  </a:lnTo>
                  <a:lnTo>
                    <a:pt x="253" y="649"/>
                  </a:lnTo>
                  <a:lnTo>
                    <a:pt x="329" y="657"/>
                  </a:lnTo>
                  <a:lnTo>
                    <a:pt x="404" y="649"/>
                  </a:lnTo>
                  <a:lnTo>
                    <a:pt x="473" y="624"/>
                  </a:lnTo>
                  <a:lnTo>
                    <a:pt x="534" y="585"/>
                  </a:lnTo>
                  <a:lnTo>
                    <a:pt x="585" y="534"/>
                  </a:lnTo>
                  <a:lnTo>
                    <a:pt x="624" y="473"/>
                  </a:lnTo>
                  <a:lnTo>
                    <a:pt x="649" y="404"/>
                  </a:lnTo>
                  <a:lnTo>
                    <a:pt x="657" y="329"/>
                  </a:lnTo>
                  <a:lnTo>
                    <a:pt x="649" y="253"/>
                  </a:lnTo>
                  <a:lnTo>
                    <a:pt x="624" y="184"/>
                  </a:lnTo>
                  <a:lnTo>
                    <a:pt x="585" y="123"/>
                  </a:lnTo>
                  <a:lnTo>
                    <a:pt x="534" y="72"/>
                  </a:lnTo>
                  <a:lnTo>
                    <a:pt x="473" y="33"/>
                  </a:lnTo>
                  <a:lnTo>
                    <a:pt x="404" y="8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28" name="Freeform 24"/>
            <p:cNvSpPr>
              <a:spLocks/>
            </p:cNvSpPr>
            <p:nvPr/>
          </p:nvSpPr>
          <p:spPr bwMode="auto">
            <a:xfrm>
              <a:off x="634" y="10354"/>
              <a:ext cx="658" cy="658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8" y="253"/>
                </a:cxn>
                <a:cxn ang="0">
                  <a:pos x="33" y="184"/>
                </a:cxn>
                <a:cxn ang="0">
                  <a:pos x="72" y="123"/>
                </a:cxn>
                <a:cxn ang="0">
                  <a:pos x="123" y="72"/>
                </a:cxn>
                <a:cxn ang="0">
                  <a:pos x="184" y="33"/>
                </a:cxn>
                <a:cxn ang="0">
                  <a:pos x="253" y="8"/>
                </a:cxn>
                <a:cxn ang="0">
                  <a:pos x="329" y="0"/>
                </a:cxn>
                <a:cxn ang="0">
                  <a:pos x="404" y="8"/>
                </a:cxn>
                <a:cxn ang="0">
                  <a:pos x="473" y="33"/>
                </a:cxn>
                <a:cxn ang="0">
                  <a:pos x="534" y="72"/>
                </a:cxn>
                <a:cxn ang="0">
                  <a:pos x="585" y="123"/>
                </a:cxn>
                <a:cxn ang="0">
                  <a:pos x="624" y="184"/>
                </a:cxn>
                <a:cxn ang="0">
                  <a:pos x="649" y="253"/>
                </a:cxn>
                <a:cxn ang="0">
                  <a:pos x="657" y="329"/>
                </a:cxn>
                <a:cxn ang="0">
                  <a:pos x="649" y="404"/>
                </a:cxn>
                <a:cxn ang="0">
                  <a:pos x="624" y="473"/>
                </a:cxn>
                <a:cxn ang="0">
                  <a:pos x="585" y="534"/>
                </a:cxn>
                <a:cxn ang="0">
                  <a:pos x="534" y="585"/>
                </a:cxn>
                <a:cxn ang="0">
                  <a:pos x="473" y="624"/>
                </a:cxn>
                <a:cxn ang="0">
                  <a:pos x="404" y="649"/>
                </a:cxn>
                <a:cxn ang="0">
                  <a:pos x="329" y="657"/>
                </a:cxn>
                <a:cxn ang="0">
                  <a:pos x="253" y="649"/>
                </a:cxn>
                <a:cxn ang="0">
                  <a:pos x="184" y="624"/>
                </a:cxn>
                <a:cxn ang="0">
                  <a:pos x="123" y="585"/>
                </a:cxn>
                <a:cxn ang="0">
                  <a:pos x="72" y="534"/>
                </a:cxn>
                <a:cxn ang="0">
                  <a:pos x="33" y="473"/>
                </a:cxn>
                <a:cxn ang="0">
                  <a:pos x="8" y="404"/>
                </a:cxn>
                <a:cxn ang="0">
                  <a:pos x="0" y="329"/>
                </a:cxn>
              </a:cxnLst>
              <a:rect l="0" t="0" r="r" b="b"/>
              <a:pathLst>
                <a:path w="658" h="658">
                  <a:moveTo>
                    <a:pt x="0" y="329"/>
                  </a:moveTo>
                  <a:lnTo>
                    <a:pt x="8" y="253"/>
                  </a:lnTo>
                  <a:lnTo>
                    <a:pt x="33" y="184"/>
                  </a:lnTo>
                  <a:lnTo>
                    <a:pt x="72" y="123"/>
                  </a:lnTo>
                  <a:lnTo>
                    <a:pt x="123" y="72"/>
                  </a:lnTo>
                  <a:lnTo>
                    <a:pt x="184" y="33"/>
                  </a:lnTo>
                  <a:lnTo>
                    <a:pt x="253" y="8"/>
                  </a:lnTo>
                  <a:lnTo>
                    <a:pt x="329" y="0"/>
                  </a:lnTo>
                  <a:lnTo>
                    <a:pt x="404" y="8"/>
                  </a:lnTo>
                  <a:lnTo>
                    <a:pt x="473" y="33"/>
                  </a:lnTo>
                  <a:lnTo>
                    <a:pt x="534" y="72"/>
                  </a:lnTo>
                  <a:lnTo>
                    <a:pt x="585" y="123"/>
                  </a:lnTo>
                  <a:lnTo>
                    <a:pt x="624" y="184"/>
                  </a:lnTo>
                  <a:lnTo>
                    <a:pt x="649" y="253"/>
                  </a:lnTo>
                  <a:lnTo>
                    <a:pt x="657" y="329"/>
                  </a:lnTo>
                  <a:lnTo>
                    <a:pt x="649" y="404"/>
                  </a:lnTo>
                  <a:lnTo>
                    <a:pt x="624" y="473"/>
                  </a:lnTo>
                  <a:lnTo>
                    <a:pt x="585" y="534"/>
                  </a:lnTo>
                  <a:lnTo>
                    <a:pt x="534" y="585"/>
                  </a:lnTo>
                  <a:lnTo>
                    <a:pt x="473" y="624"/>
                  </a:lnTo>
                  <a:lnTo>
                    <a:pt x="404" y="649"/>
                  </a:lnTo>
                  <a:lnTo>
                    <a:pt x="329" y="657"/>
                  </a:lnTo>
                  <a:lnTo>
                    <a:pt x="253" y="649"/>
                  </a:lnTo>
                  <a:lnTo>
                    <a:pt x="184" y="624"/>
                  </a:lnTo>
                  <a:lnTo>
                    <a:pt x="123" y="585"/>
                  </a:lnTo>
                  <a:lnTo>
                    <a:pt x="72" y="534"/>
                  </a:lnTo>
                  <a:lnTo>
                    <a:pt x="33" y="473"/>
                  </a:lnTo>
                  <a:lnTo>
                    <a:pt x="8" y="404"/>
                  </a:lnTo>
                  <a:lnTo>
                    <a:pt x="0" y="329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527" name="AutoShape 23"/>
            <p:cNvSpPr>
              <a:spLocks/>
            </p:cNvSpPr>
            <p:nvPr/>
          </p:nvSpPr>
          <p:spPr bwMode="auto">
            <a:xfrm>
              <a:off x="745" y="10577"/>
              <a:ext cx="438" cy="212"/>
            </a:xfrm>
            <a:custGeom>
              <a:avLst/>
              <a:gdLst/>
              <a:ahLst/>
              <a:cxnLst>
                <a:cxn ang="0">
                  <a:pos x="348" y="106"/>
                </a:cxn>
                <a:cxn ang="0">
                  <a:pos x="234" y="172"/>
                </a:cxn>
                <a:cxn ang="0">
                  <a:pos x="230" y="186"/>
                </a:cxn>
                <a:cxn ang="0">
                  <a:pos x="243" y="208"/>
                </a:cxn>
                <a:cxn ang="0">
                  <a:pos x="257" y="211"/>
                </a:cxn>
                <a:cxn ang="0">
                  <a:pos x="399" y="128"/>
                </a:cxn>
                <a:cxn ang="0">
                  <a:pos x="393" y="128"/>
                </a:cxn>
                <a:cxn ang="0">
                  <a:pos x="393" y="125"/>
                </a:cxn>
                <a:cxn ang="0">
                  <a:pos x="381" y="125"/>
                </a:cxn>
                <a:cxn ang="0">
                  <a:pos x="348" y="106"/>
                </a:cxn>
                <a:cxn ang="0">
                  <a:pos x="308" y="83"/>
                </a:cxn>
                <a:cxn ang="0">
                  <a:pos x="0" y="83"/>
                </a:cxn>
                <a:cxn ang="0">
                  <a:pos x="0" y="128"/>
                </a:cxn>
                <a:cxn ang="0">
                  <a:pos x="308" y="128"/>
                </a:cxn>
                <a:cxn ang="0">
                  <a:pos x="348" y="106"/>
                </a:cxn>
                <a:cxn ang="0">
                  <a:pos x="308" y="83"/>
                </a:cxn>
                <a:cxn ang="0">
                  <a:pos x="399" y="83"/>
                </a:cxn>
                <a:cxn ang="0">
                  <a:pos x="393" y="83"/>
                </a:cxn>
                <a:cxn ang="0">
                  <a:pos x="393" y="128"/>
                </a:cxn>
                <a:cxn ang="0">
                  <a:pos x="399" y="128"/>
                </a:cxn>
                <a:cxn ang="0">
                  <a:pos x="438" y="106"/>
                </a:cxn>
                <a:cxn ang="0">
                  <a:pos x="399" y="83"/>
                </a:cxn>
                <a:cxn ang="0">
                  <a:pos x="381" y="86"/>
                </a:cxn>
                <a:cxn ang="0">
                  <a:pos x="348" y="106"/>
                </a:cxn>
                <a:cxn ang="0">
                  <a:pos x="381" y="125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81" y="86"/>
                </a:cxn>
                <a:cxn ang="0">
                  <a:pos x="381" y="125"/>
                </a:cxn>
                <a:cxn ang="0">
                  <a:pos x="393" y="125"/>
                </a:cxn>
                <a:cxn ang="0">
                  <a:pos x="393" y="86"/>
                </a:cxn>
                <a:cxn ang="0">
                  <a:pos x="257" y="0"/>
                </a:cxn>
                <a:cxn ang="0">
                  <a:pos x="243" y="3"/>
                </a:cxn>
                <a:cxn ang="0">
                  <a:pos x="230" y="25"/>
                </a:cxn>
                <a:cxn ang="0">
                  <a:pos x="234" y="39"/>
                </a:cxn>
                <a:cxn ang="0">
                  <a:pos x="348" y="106"/>
                </a:cxn>
                <a:cxn ang="0">
                  <a:pos x="381" y="86"/>
                </a:cxn>
                <a:cxn ang="0">
                  <a:pos x="393" y="86"/>
                </a:cxn>
                <a:cxn ang="0">
                  <a:pos x="393" y="83"/>
                </a:cxn>
                <a:cxn ang="0">
                  <a:pos x="399" y="83"/>
                </a:cxn>
                <a:cxn ang="0">
                  <a:pos x="257" y="0"/>
                </a:cxn>
              </a:cxnLst>
              <a:rect l="0" t="0" r="r" b="b"/>
              <a:pathLst>
                <a:path w="438" h="212">
                  <a:moveTo>
                    <a:pt x="348" y="106"/>
                  </a:moveTo>
                  <a:lnTo>
                    <a:pt x="234" y="172"/>
                  </a:lnTo>
                  <a:lnTo>
                    <a:pt x="230" y="186"/>
                  </a:lnTo>
                  <a:lnTo>
                    <a:pt x="243" y="208"/>
                  </a:lnTo>
                  <a:lnTo>
                    <a:pt x="257" y="211"/>
                  </a:lnTo>
                  <a:lnTo>
                    <a:pt x="399" y="128"/>
                  </a:lnTo>
                  <a:lnTo>
                    <a:pt x="393" y="128"/>
                  </a:lnTo>
                  <a:lnTo>
                    <a:pt x="393" y="125"/>
                  </a:lnTo>
                  <a:lnTo>
                    <a:pt x="381" y="125"/>
                  </a:lnTo>
                  <a:lnTo>
                    <a:pt x="348" y="106"/>
                  </a:lnTo>
                  <a:close/>
                  <a:moveTo>
                    <a:pt x="308" y="83"/>
                  </a:moveTo>
                  <a:lnTo>
                    <a:pt x="0" y="83"/>
                  </a:lnTo>
                  <a:lnTo>
                    <a:pt x="0" y="128"/>
                  </a:lnTo>
                  <a:lnTo>
                    <a:pt x="308" y="128"/>
                  </a:lnTo>
                  <a:lnTo>
                    <a:pt x="348" y="106"/>
                  </a:lnTo>
                  <a:lnTo>
                    <a:pt x="308" y="83"/>
                  </a:lnTo>
                  <a:close/>
                  <a:moveTo>
                    <a:pt x="399" y="83"/>
                  </a:moveTo>
                  <a:lnTo>
                    <a:pt x="393" y="83"/>
                  </a:lnTo>
                  <a:lnTo>
                    <a:pt x="393" y="128"/>
                  </a:lnTo>
                  <a:lnTo>
                    <a:pt x="399" y="128"/>
                  </a:lnTo>
                  <a:lnTo>
                    <a:pt x="438" y="106"/>
                  </a:lnTo>
                  <a:lnTo>
                    <a:pt x="399" y="83"/>
                  </a:lnTo>
                  <a:close/>
                  <a:moveTo>
                    <a:pt x="381" y="86"/>
                  </a:moveTo>
                  <a:lnTo>
                    <a:pt x="348" y="106"/>
                  </a:lnTo>
                  <a:lnTo>
                    <a:pt x="381" y="125"/>
                  </a:lnTo>
                  <a:lnTo>
                    <a:pt x="381" y="86"/>
                  </a:lnTo>
                  <a:close/>
                  <a:moveTo>
                    <a:pt x="393" y="86"/>
                  </a:moveTo>
                  <a:lnTo>
                    <a:pt x="381" y="86"/>
                  </a:lnTo>
                  <a:lnTo>
                    <a:pt x="381" y="125"/>
                  </a:lnTo>
                  <a:lnTo>
                    <a:pt x="393" y="125"/>
                  </a:lnTo>
                  <a:lnTo>
                    <a:pt x="393" y="86"/>
                  </a:lnTo>
                  <a:close/>
                  <a:moveTo>
                    <a:pt x="257" y="0"/>
                  </a:moveTo>
                  <a:lnTo>
                    <a:pt x="243" y="3"/>
                  </a:lnTo>
                  <a:lnTo>
                    <a:pt x="230" y="25"/>
                  </a:lnTo>
                  <a:lnTo>
                    <a:pt x="234" y="39"/>
                  </a:lnTo>
                  <a:lnTo>
                    <a:pt x="348" y="106"/>
                  </a:lnTo>
                  <a:lnTo>
                    <a:pt x="381" y="86"/>
                  </a:lnTo>
                  <a:lnTo>
                    <a:pt x="393" y="86"/>
                  </a:lnTo>
                  <a:lnTo>
                    <a:pt x="393" y="83"/>
                  </a:lnTo>
                  <a:lnTo>
                    <a:pt x="399" y="8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1547" name="Rectangle 43"/>
          <p:cNvSpPr>
            <a:spLocks noChangeArrowheads="1"/>
          </p:cNvSpPr>
          <p:nvPr/>
        </p:nvSpPr>
        <p:spPr bwMode="auto">
          <a:xfrm>
            <a:off x="298450" y="87381"/>
            <a:ext cx="46335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Использование отечественного программного обеспечения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50" name="Rectangle 46"/>
          <p:cNvSpPr>
            <a:spLocks noChangeArrowheads="1"/>
          </p:cNvSpPr>
          <p:nvPr/>
        </p:nvSpPr>
        <p:spPr bwMode="auto">
          <a:xfrm>
            <a:off x="539552" y="2135117"/>
            <a:ext cx="5472608" cy="555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2352" tIns="139656" rIns="88872" bIns="177744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все инструменты для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оптимизации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учебного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процесса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едином пространстве</a:t>
            </a:r>
            <a:r>
              <a:rPr lang="ru-RU" dirty="0" smtClean="0">
                <a:solidFill>
                  <a:srgbClr val="001F5F"/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облачное Хранилище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1F5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инструменты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для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создания и</a:t>
            </a:r>
            <a:r>
              <a:rPr lang="ru-RU" dirty="0" smtClean="0">
                <a:solidFill>
                  <a:srgbClr val="001F5F"/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редактирования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документов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популярных форматов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(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doc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xls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ppt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и т.д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.)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совместная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работа над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документами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удобный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обмен файлами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6" name="Picture 4" descr="C:\Users\marya\Downloads\loonapix_16614292041430514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0"/>
            <a:ext cx="5148064" cy="3789040"/>
          </a:xfrm>
          <a:prstGeom prst="rect">
            <a:avLst/>
          </a:prstGeom>
          <a:noFill/>
        </p:spPr>
      </p:pic>
      <p:pic>
        <p:nvPicPr>
          <p:cNvPr id="8197" name="Picture 5" descr="C:\Users\marya\Downloads\loonapix_166142926414309527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429000"/>
            <a:ext cx="4716016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0" y="1"/>
            <a:ext cx="9949136" cy="7389439"/>
            <a:chOff x="0" y="0"/>
            <a:chExt cx="15667" cy="11904"/>
          </a:xfrm>
        </p:grpSpPr>
        <p:sp>
          <p:nvSpPr>
            <p:cNvPr id="22558" name="Freeform 30"/>
            <p:cNvSpPr>
              <a:spLocks/>
            </p:cNvSpPr>
            <p:nvPr/>
          </p:nvSpPr>
          <p:spPr bwMode="auto">
            <a:xfrm>
              <a:off x="0" y="0"/>
              <a:ext cx="15667" cy="11904"/>
            </a:xfrm>
            <a:custGeom>
              <a:avLst/>
              <a:gdLst/>
              <a:ahLst/>
              <a:cxnLst>
                <a:cxn ang="0">
                  <a:pos x="8803" y="0"/>
                </a:cxn>
                <a:cxn ang="0">
                  <a:pos x="0" y="0"/>
                </a:cxn>
                <a:cxn ang="0">
                  <a:pos x="0" y="11904"/>
                </a:cxn>
                <a:cxn ang="0">
                  <a:pos x="15666" y="11904"/>
                </a:cxn>
                <a:cxn ang="0">
                  <a:pos x="8803" y="0"/>
                </a:cxn>
              </a:cxnLst>
              <a:rect l="0" t="0" r="r" b="b"/>
              <a:pathLst>
                <a:path w="15667" h="11904">
                  <a:moveTo>
                    <a:pt x="8803" y="0"/>
                  </a:moveTo>
                  <a:lnTo>
                    <a:pt x="0" y="0"/>
                  </a:lnTo>
                  <a:lnTo>
                    <a:pt x="0" y="11904"/>
                  </a:lnTo>
                  <a:lnTo>
                    <a:pt x="15666" y="11904"/>
                  </a:lnTo>
                  <a:lnTo>
                    <a:pt x="880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557" name="Freeform 29"/>
            <p:cNvSpPr>
              <a:spLocks/>
            </p:cNvSpPr>
            <p:nvPr/>
          </p:nvSpPr>
          <p:spPr bwMode="auto">
            <a:xfrm>
              <a:off x="12139" y="8241"/>
              <a:ext cx="2876" cy="2501"/>
            </a:xfrm>
            <a:custGeom>
              <a:avLst/>
              <a:gdLst/>
              <a:ahLst/>
              <a:cxnLst>
                <a:cxn ang="0">
                  <a:pos x="1438" y="0"/>
                </a:cxn>
                <a:cxn ang="0">
                  <a:pos x="0" y="2500"/>
                </a:cxn>
                <a:cxn ang="0">
                  <a:pos x="2875" y="2500"/>
                </a:cxn>
                <a:cxn ang="0">
                  <a:pos x="1438" y="0"/>
                </a:cxn>
              </a:cxnLst>
              <a:rect l="0" t="0" r="r" b="b"/>
              <a:pathLst>
                <a:path w="2876" h="2501">
                  <a:moveTo>
                    <a:pt x="1438" y="0"/>
                  </a:moveTo>
                  <a:lnTo>
                    <a:pt x="0" y="2500"/>
                  </a:lnTo>
                  <a:lnTo>
                    <a:pt x="2875" y="2500"/>
                  </a:lnTo>
                  <a:lnTo>
                    <a:pt x="1438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556" name="Freeform 28"/>
            <p:cNvSpPr>
              <a:spLocks/>
            </p:cNvSpPr>
            <p:nvPr/>
          </p:nvSpPr>
          <p:spPr bwMode="auto">
            <a:xfrm>
              <a:off x="0" y="8985"/>
              <a:ext cx="1634" cy="29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18"/>
                </a:cxn>
                <a:cxn ang="0">
                  <a:pos x="1634" y="2918"/>
                </a:cxn>
                <a:cxn ang="0">
                  <a:pos x="0" y="0"/>
                </a:cxn>
              </a:cxnLst>
              <a:rect l="0" t="0" r="r" b="b"/>
              <a:pathLst>
                <a:path w="1634" h="2919">
                  <a:moveTo>
                    <a:pt x="0" y="0"/>
                  </a:moveTo>
                  <a:lnTo>
                    <a:pt x="0" y="2918"/>
                  </a:lnTo>
                  <a:lnTo>
                    <a:pt x="1634" y="29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356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553" name="Freeform 25"/>
            <p:cNvSpPr>
              <a:spLocks/>
            </p:cNvSpPr>
            <p:nvPr/>
          </p:nvSpPr>
          <p:spPr bwMode="auto">
            <a:xfrm>
              <a:off x="906" y="4635"/>
              <a:ext cx="737" cy="737"/>
            </a:xfrm>
            <a:custGeom>
              <a:avLst/>
              <a:gdLst/>
              <a:ahLst/>
              <a:cxnLst>
                <a:cxn ang="0">
                  <a:pos x="0" y="368"/>
                </a:cxn>
                <a:cxn ang="0">
                  <a:pos x="7" y="294"/>
                </a:cxn>
                <a:cxn ang="0">
                  <a:pos x="29" y="225"/>
                </a:cxn>
                <a:cxn ang="0">
                  <a:pos x="63" y="162"/>
                </a:cxn>
                <a:cxn ang="0">
                  <a:pos x="108" y="108"/>
                </a:cxn>
                <a:cxn ang="0">
                  <a:pos x="162" y="63"/>
                </a:cxn>
                <a:cxn ang="0">
                  <a:pos x="225" y="29"/>
                </a:cxn>
                <a:cxn ang="0">
                  <a:pos x="294" y="7"/>
                </a:cxn>
                <a:cxn ang="0">
                  <a:pos x="368" y="0"/>
                </a:cxn>
                <a:cxn ang="0">
                  <a:pos x="443" y="7"/>
                </a:cxn>
                <a:cxn ang="0">
                  <a:pos x="512" y="29"/>
                </a:cxn>
                <a:cxn ang="0">
                  <a:pos x="574" y="63"/>
                </a:cxn>
                <a:cxn ang="0">
                  <a:pos x="629" y="108"/>
                </a:cxn>
                <a:cxn ang="0">
                  <a:pos x="674" y="162"/>
                </a:cxn>
                <a:cxn ang="0">
                  <a:pos x="708" y="225"/>
                </a:cxn>
                <a:cxn ang="0">
                  <a:pos x="729" y="294"/>
                </a:cxn>
                <a:cxn ang="0">
                  <a:pos x="737" y="368"/>
                </a:cxn>
                <a:cxn ang="0">
                  <a:pos x="729" y="442"/>
                </a:cxn>
                <a:cxn ang="0">
                  <a:pos x="708" y="511"/>
                </a:cxn>
                <a:cxn ang="0">
                  <a:pos x="674" y="574"/>
                </a:cxn>
                <a:cxn ang="0">
                  <a:pos x="629" y="628"/>
                </a:cxn>
                <a:cxn ang="0">
                  <a:pos x="574" y="673"/>
                </a:cxn>
                <a:cxn ang="0">
                  <a:pos x="512" y="707"/>
                </a:cxn>
                <a:cxn ang="0">
                  <a:pos x="443" y="729"/>
                </a:cxn>
                <a:cxn ang="0">
                  <a:pos x="368" y="736"/>
                </a:cxn>
                <a:cxn ang="0">
                  <a:pos x="294" y="729"/>
                </a:cxn>
                <a:cxn ang="0">
                  <a:pos x="225" y="707"/>
                </a:cxn>
                <a:cxn ang="0">
                  <a:pos x="162" y="673"/>
                </a:cxn>
                <a:cxn ang="0">
                  <a:pos x="108" y="628"/>
                </a:cxn>
                <a:cxn ang="0">
                  <a:pos x="63" y="574"/>
                </a:cxn>
                <a:cxn ang="0">
                  <a:pos x="29" y="511"/>
                </a:cxn>
                <a:cxn ang="0">
                  <a:pos x="7" y="442"/>
                </a:cxn>
                <a:cxn ang="0">
                  <a:pos x="0" y="368"/>
                </a:cxn>
              </a:cxnLst>
              <a:rect l="0" t="0" r="r" b="b"/>
              <a:pathLst>
                <a:path w="737" h="737">
                  <a:moveTo>
                    <a:pt x="0" y="368"/>
                  </a:moveTo>
                  <a:lnTo>
                    <a:pt x="7" y="294"/>
                  </a:lnTo>
                  <a:lnTo>
                    <a:pt x="29" y="225"/>
                  </a:lnTo>
                  <a:lnTo>
                    <a:pt x="63" y="162"/>
                  </a:lnTo>
                  <a:lnTo>
                    <a:pt x="108" y="108"/>
                  </a:lnTo>
                  <a:lnTo>
                    <a:pt x="162" y="63"/>
                  </a:lnTo>
                  <a:lnTo>
                    <a:pt x="225" y="29"/>
                  </a:lnTo>
                  <a:lnTo>
                    <a:pt x="294" y="7"/>
                  </a:lnTo>
                  <a:lnTo>
                    <a:pt x="368" y="0"/>
                  </a:lnTo>
                  <a:lnTo>
                    <a:pt x="443" y="7"/>
                  </a:lnTo>
                  <a:lnTo>
                    <a:pt x="512" y="29"/>
                  </a:lnTo>
                  <a:lnTo>
                    <a:pt x="574" y="63"/>
                  </a:lnTo>
                  <a:lnTo>
                    <a:pt x="629" y="108"/>
                  </a:lnTo>
                  <a:lnTo>
                    <a:pt x="674" y="162"/>
                  </a:lnTo>
                  <a:lnTo>
                    <a:pt x="708" y="225"/>
                  </a:lnTo>
                  <a:lnTo>
                    <a:pt x="729" y="294"/>
                  </a:lnTo>
                  <a:lnTo>
                    <a:pt x="737" y="368"/>
                  </a:lnTo>
                  <a:lnTo>
                    <a:pt x="729" y="442"/>
                  </a:lnTo>
                  <a:lnTo>
                    <a:pt x="708" y="511"/>
                  </a:lnTo>
                  <a:lnTo>
                    <a:pt x="674" y="574"/>
                  </a:lnTo>
                  <a:lnTo>
                    <a:pt x="629" y="628"/>
                  </a:lnTo>
                  <a:lnTo>
                    <a:pt x="574" y="673"/>
                  </a:lnTo>
                  <a:lnTo>
                    <a:pt x="512" y="707"/>
                  </a:lnTo>
                  <a:lnTo>
                    <a:pt x="443" y="729"/>
                  </a:lnTo>
                  <a:lnTo>
                    <a:pt x="368" y="736"/>
                  </a:lnTo>
                  <a:lnTo>
                    <a:pt x="294" y="729"/>
                  </a:lnTo>
                  <a:lnTo>
                    <a:pt x="225" y="707"/>
                  </a:lnTo>
                  <a:lnTo>
                    <a:pt x="162" y="673"/>
                  </a:lnTo>
                  <a:lnTo>
                    <a:pt x="108" y="628"/>
                  </a:lnTo>
                  <a:lnTo>
                    <a:pt x="63" y="574"/>
                  </a:lnTo>
                  <a:lnTo>
                    <a:pt x="29" y="511"/>
                  </a:lnTo>
                  <a:lnTo>
                    <a:pt x="7" y="442"/>
                  </a:lnTo>
                  <a:lnTo>
                    <a:pt x="0" y="36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550" name="Freeform 22"/>
            <p:cNvSpPr>
              <a:spLocks/>
            </p:cNvSpPr>
            <p:nvPr/>
          </p:nvSpPr>
          <p:spPr bwMode="auto">
            <a:xfrm>
              <a:off x="906" y="6534"/>
              <a:ext cx="737" cy="740"/>
            </a:xfrm>
            <a:custGeom>
              <a:avLst/>
              <a:gdLst/>
              <a:ahLst/>
              <a:cxnLst>
                <a:cxn ang="0">
                  <a:pos x="0" y="370"/>
                </a:cxn>
                <a:cxn ang="0">
                  <a:pos x="7" y="295"/>
                </a:cxn>
                <a:cxn ang="0">
                  <a:pos x="29" y="226"/>
                </a:cxn>
                <a:cxn ang="0">
                  <a:pos x="63" y="163"/>
                </a:cxn>
                <a:cxn ang="0">
                  <a:pos x="108" y="108"/>
                </a:cxn>
                <a:cxn ang="0">
                  <a:pos x="162" y="63"/>
                </a:cxn>
                <a:cxn ang="0">
                  <a:pos x="225" y="29"/>
                </a:cxn>
                <a:cxn ang="0">
                  <a:pos x="294" y="8"/>
                </a:cxn>
                <a:cxn ang="0">
                  <a:pos x="368" y="0"/>
                </a:cxn>
                <a:cxn ang="0">
                  <a:pos x="443" y="8"/>
                </a:cxn>
                <a:cxn ang="0">
                  <a:pos x="512" y="29"/>
                </a:cxn>
                <a:cxn ang="0">
                  <a:pos x="574" y="63"/>
                </a:cxn>
                <a:cxn ang="0">
                  <a:pos x="629" y="108"/>
                </a:cxn>
                <a:cxn ang="0">
                  <a:pos x="674" y="163"/>
                </a:cxn>
                <a:cxn ang="0">
                  <a:pos x="708" y="226"/>
                </a:cxn>
                <a:cxn ang="0">
                  <a:pos x="729" y="295"/>
                </a:cxn>
                <a:cxn ang="0">
                  <a:pos x="737" y="370"/>
                </a:cxn>
                <a:cxn ang="0">
                  <a:pos x="729" y="444"/>
                </a:cxn>
                <a:cxn ang="0">
                  <a:pos x="708" y="513"/>
                </a:cxn>
                <a:cxn ang="0">
                  <a:pos x="674" y="576"/>
                </a:cxn>
                <a:cxn ang="0">
                  <a:pos x="629" y="631"/>
                </a:cxn>
                <a:cxn ang="0">
                  <a:pos x="574" y="676"/>
                </a:cxn>
                <a:cxn ang="0">
                  <a:pos x="512" y="710"/>
                </a:cxn>
                <a:cxn ang="0">
                  <a:pos x="443" y="732"/>
                </a:cxn>
                <a:cxn ang="0">
                  <a:pos x="368" y="739"/>
                </a:cxn>
                <a:cxn ang="0">
                  <a:pos x="294" y="732"/>
                </a:cxn>
                <a:cxn ang="0">
                  <a:pos x="225" y="710"/>
                </a:cxn>
                <a:cxn ang="0">
                  <a:pos x="162" y="676"/>
                </a:cxn>
                <a:cxn ang="0">
                  <a:pos x="108" y="631"/>
                </a:cxn>
                <a:cxn ang="0">
                  <a:pos x="63" y="576"/>
                </a:cxn>
                <a:cxn ang="0">
                  <a:pos x="29" y="513"/>
                </a:cxn>
                <a:cxn ang="0">
                  <a:pos x="7" y="444"/>
                </a:cxn>
                <a:cxn ang="0">
                  <a:pos x="0" y="370"/>
                </a:cxn>
              </a:cxnLst>
              <a:rect l="0" t="0" r="r" b="b"/>
              <a:pathLst>
                <a:path w="737" h="740">
                  <a:moveTo>
                    <a:pt x="0" y="370"/>
                  </a:moveTo>
                  <a:lnTo>
                    <a:pt x="7" y="295"/>
                  </a:lnTo>
                  <a:lnTo>
                    <a:pt x="29" y="226"/>
                  </a:lnTo>
                  <a:lnTo>
                    <a:pt x="63" y="163"/>
                  </a:lnTo>
                  <a:lnTo>
                    <a:pt x="108" y="108"/>
                  </a:lnTo>
                  <a:lnTo>
                    <a:pt x="162" y="63"/>
                  </a:lnTo>
                  <a:lnTo>
                    <a:pt x="225" y="29"/>
                  </a:lnTo>
                  <a:lnTo>
                    <a:pt x="294" y="8"/>
                  </a:lnTo>
                  <a:lnTo>
                    <a:pt x="368" y="0"/>
                  </a:lnTo>
                  <a:lnTo>
                    <a:pt x="443" y="8"/>
                  </a:lnTo>
                  <a:lnTo>
                    <a:pt x="512" y="29"/>
                  </a:lnTo>
                  <a:lnTo>
                    <a:pt x="574" y="63"/>
                  </a:lnTo>
                  <a:lnTo>
                    <a:pt x="629" y="108"/>
                  </a:lnTo>
                  <a:lnTo>
                    <a:pt x="674" y="163"/>
                  </a:lnTo>
                  <a:lnTo>
                    <a:pt x="708" y="226"/>
                  </a:lnTo>
                  <a:lnTo>
                    <a:pt x="729" y="295"/>
                  </a:lnTo>
                  <a:lnTo>
                    <a:pt x="737" y="370"/>
                  </a:lnTo>
                  <a:lnTo>
                    <a:pt x="729" y="444"/>
                  </a:lnTo>
                  <a:lnTo>
                    <a:pt x="708" y="513"/>
                  </a:lnTo>
                  <a:lnTo>
                    <a:pt x="674" y="576"/>
                  </a:lnTo>
                  <a:lnTo>
                    <a:pt x="629" y="631"/>
                  </a:lnTo>
                  <a:lnTo>
                    <a:pt x="574" y="676"/>
                  </a:lnTo>
                  <a:lnTo>
                    <a:pt x="512" y="710"/>
                  </a:lnTo>
                  <a:lnTo>
                    <a:pt x="443" y="732"/>
                  </a:lnTo>
                  <a:lnTo>
                    <a:pt x="368" y="739"/>
                  </a:lnTo>
                  <a:lnTo>
                    <a:pt x="294" y="732"/>
                  </a:lnTo>
                  <a:lnTo>
                    <a:pt x="225" y="710"/>
                  </a:lnTo>
                  <a:lnTo>
                    <a:pt x="162" y="676"/>
                  </a:lnTo>
                  <a:lnTo>
                    <a:pt x="108" y="631"/>
                  </a:lnTo>
                  <a:lnTo>
                    <a:pt x="63" y="576"/>
                  </a:lnTo>
                  <a:lnTo>
                    <a:pt x="29" y="513"/>
                  </a:lnTo>
                  <a:lnTo>
                    <a:pt x="7" y="444"/>
                  </a:lnTo>
                  <a:lnTo>
                    <a:pt x="0" y="37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906" y="7825"/>
              <a:ext cx="737" cy="737"/>
            </a:xfrm>
            <a:custGeom>
              <a:avLst/>
              <a:gdLst/>
              <a:ahLst/>
              <a:cxnLst>
                <a:cxn ang="0">
                  <a:pos x="0" y="369"/>
                </a:cxn>
                <a:cxn ang="0">
                  <a:pos x="7" y="294"/>
                </a:cxn>
                <a:cxn ang="0">
                  <a:pos x="29" y="225"/>
                </a:cxn>
                <a:cxn ang="0">
                  <a:pos x="63" y="163"/>
                </a:cxn>
                <a:cxn ang="0">
                  <a:pos x="108" y="108"/>
                </a:cxn>
                <a:cxn ang="0">
                  <a:pos x="162" y="63"/>
                </a:cxn>
                <a:cxn ang="0">
                  <a:pos x="225" y="29"/>
                </a:cxn>
                <a:cxn ang="0">
                  <a:pos x="294" y="8"/>
                </a:cxn>
                <a:cxn ang="0">
                  <a:pos x="368" y="0"/>
                </a:cxn>
                <a:cxn ang="0">
                  <a:pos x="443" y="8"/>
                </a:cxn>
                <a:cxn ang="0">
                  <a:pos x="512" y="29"/>
                </a:cxn>
                <a:cxn ang="0">
                  <a:pos x="574" y="63"/>
                </a:cxn>
                <a:cxn ang="0">
                  <a:pos x="629" y="108"/>
                </a:cxn>
                <a:cxn ang="0">
                  <a:pos x="674" y="163"/>
                </a:cxn>
                <a:cxn ang="0">
                  <a:pos x="708" y="225"/>
                </a:cxn>
                <a:cxn ang="0">
                  <a:pos x="729" y="294"/>
                </a:cxn>
                <a:cxn ang="0">
                  <a:pos x="737" y="369"/>
                </a:cxn>
                <a:cxn ang="0">
                  <a:pos x="729" y="443"/>
                </a:cxn>
                <a:cxn ang="0">
                  <a:pos x="708" y="512"/>
                </a:cxn>
                <a:cxn ang="0">
                  <a:pos x="674" y="575"/>
                </a:cxn>
                <a:cxn ang="0">
                  <a:pos x="629" y="629"/>
                </a:cxn>
                <a:cxn ang="0">
                  <a:pos x="574" y="674"/>
                </a:cxn>
                <a:cxn ang="0">
                  <a:pos x="512" y="708"/>
                </a:cxn>
                <a:cxn ang="0">
                  <a:pos x="443" y="730"/>
                </a:cxn>
                <a:cxn ang="0">
                  <a:pos x="368" y="737"/>
                </a:cxn>
                <a:cxn ang="0">
                  <a:pos x="294" y="730"/>
                </a:cxn>
                <a:cxn ang="0">
                  <a:pos x="225" y="708"/>
                </a:cxn>
                <a:cxn ang="0">
                  <a:pos x="162" y="674"/>
                </a:cxn>
                <a:cxn ang="0">
                  <a:pos x="108" y="629"/>
                </a:cxn>
                <a:cxn ang="0">
                  <a:pos x="63" y="575"/>
                </a:cxn>
                <a:cxn ang="0">
                  <a:pos x="29" y="512"/>
                </a:cxn>
                <a:cxn ang="0">
                  <a:pos x="7" y="443"/>
                </a:cxn>
                <a:cxn ang="0">
                  <a:pos x="0" y="369"/>
                </a:cxn>
              </a:cxnLst>
              <a:rect l="0" t="0" r="r" b="b"/>
              <a:pathLst>
                <a:path w="737" h="737">
                  <a:moveTo>
                    <a:pt x="0" y="369"/>
                  </a:moveTo>
                  <a:lnTo>
                    <a:pt x="7" y="294"/>
                  </a:lnTo>
                  <a:lnTo>
                    <a:pt x="29" y="225"/>
                  </a:lnTo>
                  <a:lnTo>
                    <a:pt x="63" y="163"/>
                  </a:lnTo>
                  <a:lnTo>
                    <a:pt x="108" y="108"/>
                  </a:lnTo>
                  <a:lnTo>
                    <a:pt x="162" y="63"/>
                  </a:lnTo>
                  <a:lnTo>
                    <a:pt x="225" y="29"/>
                  </a:lnTo>
                  <a:lnTo>
                    <a:pt x="294" y="8"/>
                  </a:lnTo>
                  <a:lnTo>
                    <a:pt x="368" y="0"/>
                  </a:lnTo>
                  <a:lnTo>
                    <a:pt x="443" y="8"/>
                  </a:lnTo>
                  <a:lnTo>
                    <a:pt x="512" y="29"/>
                  </a:lnTo>
                  <a:lnTo>
                    <a:pt x="574" y="63"/>
                  </a:lnTo>
                  <a:lnTo>
                    <a:pt x="629" y="108"/>
                  </a:lnTo>
                  <a:lnTo>
                    <a:pt x="674" y="163"/>
                  </a:lnTo>
                  <a:lnTo>
                    <a:pt x="708" y="225"/>
                  </a:lnTo>
                  <a:lnTo>
                    <a:pt x="729" y="294"/>
                  </a:lnTo>
                  <a:lnTo>
                    <a:pt x="737" y="369"/>
                  </a:lnTo>
                  <a:lnTo>
                    <a:pt x="729" y="443"/>
                  </a:lnTo>
                  <a:lnTo>
                    <a:pt x="708" y="512"/>
                  </a:lnTo>
                  <a:lnTo>
                    <a:pt x="674" y="575"/>
                  </a:lnTo>
                  <a:lnTo>
                    <a:pt x="629" y="629"/>
                  </a:lnTo>
                  <a:lnTo>
                    <a:pt x="574" y="674"/>
                  </a:lnTo>
                  <a:lnTo>
                    <a:pt x="512" y="708"/>
                  </a:lnTo>
                  <a:lnTo>
                    <a:pt x="443" y="730"/>
                  </a:lnTo>
                  <a:lnTo>
                    <a:pt x="368" y="737"/>
                  </a:lnTo>
                  <a:lnTo>
                    <a:pt x="294" y="730"/>
                  </a:lnTo>
                  <a:lnTo>
                    <a:pt x="225" y="708"/>
                  </a:lnTo>
                  <a:lnTo>
                    <a:pt x="162" y="674"/>
                  </a:lnTo>
                  <a:lnTo>
                    <a:pt x="108" y="629"/>
                  </a:lnTo>
                  <a:lnTo>
                    <a:pt x="63" y="575"/>
                  </a:lnTo>
                  <a:lnTo>
                    <a:pt x="29" y="512"/>
                  </a:lnTo>
                  <a:lnTo>
                    <a:pt x="7" y="443"/>
                  </a:lnTo>
                  <a:lnTo>
                    <a:pt x="0" y="369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179512" y="50301"/>
            <a:ext cx="87129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ГИС «Реестры участников образовательных отношений»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0" y="1142460"/>
            <a:ext cx="745232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автоматизация и унификация процессов получения различных данных из региональных систем и ресурсов с целью минимизации рутинных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процессов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повышение эффективности государственного управления в сфере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образования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повышение качества оказания населению услуг в электронном виде в образовательной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сфере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Категории пользователей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: учитель, ученик,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1F5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родитель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 descr="C:\Users\marya\Downloads\WhatsApp Image 2022-08-25 at 12.33.5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12976"/>
            <a:ext cx="8136904" cy="4077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3789040"/>
            <a:ext cx="5004048" cy="2736304"/>
            <a:chOff x="1061" y="436"/>
            <a:chExt cx="7529" cy="4234"/>
          </a:xfrm>
        </p:grpSpPr>
        <p:pic>
          <p:nvPicPr>
            <p:cNvPr id="2355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60" y="435"/>
              <a:ext cx="7529" cy="4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56" name="AutoShape 4"/>
            <p:cNvSpPr>
              <a:spLocks/>
            </p:cNvSpPr>
            <p:nvPr/>
          </p:nvSpPr>
          <p:spPr bwMode="auto">
            <a:xfrm>
              <a:off x="1696" y="3224"/>
              <a:ext cx="6040" cy="626"/>
            </a:xfrm>
            <a:custGeom>
              <a:avLst/>
              <a:gdLst/>
              <a:ahLst/>
              <a:cxnLst>
                <a:cxn ang="0">
                  <a:pos x="0" y="482"/>
                </a:cxn>
                <a:cxn ang="0">
                  <a:pos x="521" y="0"/>
                </a:cxn>
                <a:cxn ang="0">
                  <a:pos x="485" y="0"/>
                </a:cxn>
                <a:cxn ang="0">
                  <a:pos x="2797" y="597"/>
                </a:cxn>
                <a:cxn ang="0">
                  <a:pos x="3642" y="502"/>
                </a:cxn>
                <a:cxn ang="0">
                  <a:pos x="2733" y="609"/>
                </a:cxn>
                <a:cxn ang="0">
                  <a:pos x="6040" y="626"/>
                </a:cxn>
                <a:cxn ang="0">
                  <a:pos x="3600" y="480"/>
                </a:cxn>
              </a:cxnLst>
              <a:rect l="0" t="0" r="r" b="b"/>
              <a:pathLst>
                <a:path w="6040" h="626">
                  <a:moveTo>
                    <a:pt x="0" y="482"/>
                  </a:moveTo>
                  <a:lnTo>
                    <a:pt x="521" y="0"/>
                  </a:lnTo>
                  <a:moveTo>
                    <a:pt x="485" y="0"/>
                  </a:moveTo>
                  <a:lnTo>
                    <a:pt x="2797" y="597"/>
                  </a:lnTo>
                  <a:moveTo>
                    <a:pt x="3642" y="502"/>
                  </a:moveTo>
                  <a:lnTo>
                    <a:pt x="2733" y="609"/>
                  </a:lnTo>
                  <a:moveTo>
                    <a:pt x="6040" y="626"/>
                  </a:moveTo>
                  <a:lnTo>
                    <a:pt x="3600" y="480"/>
                  </a:lnTo>
                </a:path>
              </a:pathLst>
            </a:custGeom>
            <a:noFill/>
            <a:ln w="9144">
              <a:solidFill>
                <a:srgbClr val="006C5A"/>
              </a:solidFill>
              <a:prstDash val="sys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557" name="Freeform 5"/>
            <p:cNvSpPr>
              <a:spLocks/>
            </p:cNvSpPr>
            <p:nvPr/>
          </p:nvSpPr>
          <p:spPr bwMode="auto">
            <a:xfrm>
              <a:off x="1123" y="3423"/>
              <a:ext cx="792" cy="795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325" y="6"/>
                </a:cxn>
                <a:cxn ang="0">
                  <a:pos x="258" y="25"/>
                </a:cxn>
                <a:cxn ang="0">
                  <a:pos x="196" y="54"/>
                </a:cxn>
                <a:cxn ang="0">
                  <a:pos x="141" y="93"/>
                </a:cxn>
                <a:cxn ang="0">
                  <a:pos x="93" y="141"/>
                </a:cxn>
                <a:cxn ang="0">
                  <a:pos x="54" y="196"/>
                </a:cxn>
                <a:cxn ang="0">
                  <a:pos x="25" y="258"/>
                </a:cxn>
                <a:cxn ang="0">
                  <a:pos x="7" y="325"/>
                </a:cxn>
                <a:cxn ang="0">
                  <a:pos x="0" y="397"/>
                </a:cxn>
                <a:cxn ang="0">
                  <a:pos x="7" y="468"/>
                </a:cxn>
                <a:cxn ang="0">
                  <a:pos x="25" y="535"/>
                </a:cxn>
                <a:cxn ang="0">
                  <a:pos x="54" y="597"/>
                </a:cxn>
                <a:cxn ang="0">
                  <a:pos x="93" y="653"/>
                </a:cxn>
                <a:cxn ang="0">
                  <a:pos x="141" y="701"/>
                </a:cxn>
                <a:cxn ang="0">
                  <a:pos x="196" y="740"/>
                </a:cxn>
                <a:cxn ang="0">
                  <a:pos x="258" y="769"/>
                </a:cxn>
                <a:cxn ang="0">
                  <a:pos x="325" y="788"/>
                </a:cxn>
                <a:cxn ang="0">
                  <a:pos x="396" y="794"/>
                </a:cxn>
                <a:cxn ang="0">
                  <a:pos x="467" y="788"/>
                </a:cxn>
                <a:cxn ang="0">
                  <a:pos x="534" y="769"/>
                </a:cxn>
                <a:cxn ang="0">
                  <a:pos x="596" y="740"/>
                </a:cxn>
                <a:cxn ang="0">
                  <a:pos x="651" y="701"/>
                </a:cxn>
                <a:cxn ang="0">
                  <a:pos x="699" y="653"/>
                </a:cxn>
                <a:cxn ang="0">
                  <a:pos x="738" y="597"/>
                </a:cxn>
                <a:cxn ang="0">
                  <a:pos x="767" y="535"/>
                </a:cxn>
                <a:cxn ang="0">
                  <a:pos x="786" y="468"/>
                </a:cxn>
                <a:cxn ang="0">
                  <a:pos x="792" y="397"/>
                </a:cxn>
                <a:cxn ang="0">
                  <a:pos x="786" y="325"/>
                </a:cxn>
                <a:cxn ang="0">
                  <a:pos x="767" y="258"/>
                </a:cxn>
                <a:cxn ang="0">
                  <a:pos x="738" y="196"/>
                </a:cxn>
                <a:cxn ang="0">
                  <a:pos x="699" y="141"/>
                </a:cxn>
                <a:cxn ang="0">
                  <a:pos x="651" y="93"/>
                </a:cxn>
                <a:cxn ang="0">
                  <a:pos x="596" y="54"/>
                </a:cxn>
                <a:cxn ang="0">
                  <a:pos x="534" y="25"/>
                </a:cxn>
                <a:cxn ang="0">
                  <a:pos x="467" y="6"/>
                </a:cxn>
                <a:cxn ang="0">
                  <a:pos x="396" y="0"/>
                </a:cxn>
              </a:cxnLst>
              <a:rect l="0" t="0" r="r" b="b"/>
              <a:pathLst>
                <a:path w="792" h="795">
                  <a:moveTo>
                    <a:pt x="396" y="0"/>
                  </a:moveTo>
                  <a:lnTo>
                    <a:pt x="325" y="6"/>
                  </a:lnTo>
                  <a:lnTo>
                    <a:pt x="258" y="25"/>
                  </a:lnTo>
                  <a:lnTo>
                    <a:pt x="196" y="54"/>
                  </a:lnTo>
                  <a:lnTo>
                    <a:pt x="141" y="93"/>
                  </a:lnTo>
                  <a:lnTo>
                    <a:pt x="93" y="141"/>
                  </a:lnTo>
                  <a:lnTo>
                    <a:pt x="54" y="196"/>
                  </a:lnTo>
                  <a:lnTo>
                    <a:pt x="25" y="258"/>
                  </a:lnTo>
                  <a:lnTo>
                    <a:pt x="7" y="325"/>
                  </a:lnTo>
                  <a:lnTo>
                    <a:pt x="0" y="397"/>
                  </a:lnTo>
                  <a:lnTo>
                    <a:pt x="7" y="468"/>
                  </a:lnTo>
                  <a:lnTo>
                    <a:pt x="25" y="535"/>
                  </a:lnTo>
                  <a:lnTo>
                    <a:pt x="54" y="597"/>
                  </a:lnTo>
                  <a:lnTo>
                    <a:pt x="93" y="653"/>
                  </a:lnTo>
                  <a:lnTo>
                    <a:pt x="141" y="701"/>
                  </a:lnTo>
                  <a:lnTo>
                    <a:pt x="196" y="740"/>
                  </a:lnTo>
                  <a:lnTo>
                    <a:pt x="258" y="769"/>
                  </a:lnTo>
                  <a:lnTo>
                    <a:pt x="325" y="788"/>
                  </a:lnTo>
                  <a:lnTo>
                    <a:pt x="396" y="794"/>
                  </a:lnTo>
                  <a:lnTo>
                    <a:pt x="467" y="788"/>
                  </a:lnTo>
                  <a:lnTo>
                    <a:pt x="534" y="769"/>
                  </a:lnTo>
                  <a:lnTo>
                    <a:pt x="596" y="740"/>
                  </a:lnTo>
                  <a:lnTo>
                    <a:pt x="651" y="701"/>
                  </a:lnTo>
                  <a:lnTo>
                    <a:pt x="699" y="653"/>
                  </a:lnTo>
                  <a:lnTo>
                    <a:pt x="738" y="597"/>
                  </a:lnTo>
                  <a:lnTo>
                    <a:pt x="767" y="535"/>
                  </a:lnTo>
                  <a:lnTo>
                    <a:pt x="786" y="468"/>
                  </a:lnTo>
                  <a:lnTo>
                    <a:pt x="792" y="397"/>
                  </a:lnTo>
                  <a:lnTo>
                    <a:pt x="786" y="325"/>
                  </a:lnTo>
                  <a:lnTo>
                    <a:pt x="767" y="258"/>
                  </a:lnTo>
                  <a:lnTo>
                    <a:pt x="738" y="196"/>
                  </a:lnTo>
                  <a:lnTo>
                    <a:pt x="699" y="141"/>
                  </a:lnTo>
                  <a:lnTo>
                    <a:pt x="651" y="93"/>
                  </a:lnTo>
                  <a:lnTo>
                    <a:pt x="596" y="54"/>
                  </a:lnTo>
                  <a:lnTo>
                    <a:pt x="534" y="25"/>
                  </a:lnTo>
                  <a:lnTo>
                    <a:pt x="467" y="6"/>
                  </a:lnTo>
                  <a:lnTo>
                    <a:pt x="396" y="0"/>
                  </a:lnTo>
                  <a:close/>
                </a:path>
              </a:pathLst>
            </a:custGeom>
            <a:solidFill>
              <a:srgbClr val="001F5F">
                <a:alpha val="56078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558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02" y="3438"/>
              <a:ext cx="636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59" name="Freeform 7"/>
            <p:cNvSpPr>
              <a:spLocks/>
            </p:cNvSpPr>
            <p:nvPr/>
          </p:nvSpPr>
          <p:spPr bwMode="auto">
            <a:xfrm>
              <a:off x="1821" y="2826"/>
              <a:ext cx="792" cy="797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324" y="6"/>
                </a:cxn>
                <a:cxn ang="0">
                  <a:pos x="257" y="25"/>
                </a:cxn>
                <a:cxn ang="0">
                  <a:pos x="196" y="54"/>
                </a:cxn>
                <a:cxn ang="0">
                  <a:pos x="140" y="94"/>
                </a:cxn>
                <a:cxn ang="0">
                  <a:pos x="93" y="142"/>
                </a:cxn>
                <a:cxn ang="0">
                  <a:pos x="54" y="197"/>
                </a:cxn>
                <a:cxn ang="0">
                  <a:pos x="24" y="259"/>
                </a:cxn>
                <a:cxn ang="0">
                  <a:pos x="6" y="327"/>
                </a:cxn>
                <a:cxn ang="0">
                  <a:pos x="0" y="398"/>
                </a:cxn>
                <a:cxn ang="0">
                  <a:pos x="6" y="470"/>
                </a:cxn>
                <a:cxn ang="0">
                  <a:pos x="24" y="537"/>
                </a:cxn>
                <a:cxn ang="0">
                  <a:pos x="54" y="600"/>
                </a:cxn>
                <a:cxn ang="0">
                  <a:pos x="93" y="655"/>
                </a:cxn>
                <a:cxn ang="0">
                  <a:pos x="140" y="703"/>
                </a:cxn>
                <a:cxn ang="0">
                  <a:pos x="196" y="742"/>
                </a:cxn>
                <a:cxn ang="0">
                  <a:pos x="257" y="772"/>
                </a:cxn>
                <a:cxn ang="0">
                  <a:pos x="324" y="790"/>
                </a:cxn>
                <a:cxn ang="0">
                  <a:pos x="396" y="797"/>
                </a:cxn>
                <a:cxn ang="0">
                  <a:pos x="467" y="790"/>
                </a:cxn>
                <a:cxn ang="0">
                  <a:pos x="534" y="772"/>
                </a:cxn>
                <a:cxn ang="0">
                  <a:pos x="596" y="742"/>
                </a:cxn>
                <a:cxn ang="0">
                  <a:pos x="651" y="703"/>
                </a:cxn>
                <a:cxn ang="0">
                  <a:pos x="698" y="655"/>
                </a:cxn>
                <a:cxn ang="0">
                  <a:pos x="738" y="600"/>
                </a:cxn>
                <a:cxn ang="0">
                  <a:pos x="767" y="537"/>
                </a:cxn>
                <a:cxn ang="0">
                  <a:pos x="785" y="470"/>
                </a:cxn>
                <a:cxn ang="0">
                  <a:pos x="792" y="398"/>
                </a:cxn>
                <a:cxn ang="0">
                  <a:pos x="785" y="327"/>
                </a:cxn>
                <a:cxn ang="0">
                  <a:pos x="767" y="259"/>
                </a:cxn>
                <a:cxn ang="0">
                  <a:pos x="738" y="197"/>
                </a:cxn>
                <a:cxn ang="0">
                  <a:pos x="698" y="142"/>
                </a:cxn>
                <a:cxn ang="0">
                  <a:pos x="651" y="94"/>
                </a:cxn>
                <a:cxn ang="0">
                  <a:pos x="596" y="54"/>
                </a:cxn>
                <a:cxn ang="0">
                  <a:pos x="534" y="25"/>
                </a:cxn>
                <a:cxn ang="0">
                  <a:pos x="467" y="6"/>
                </a:cxn>
                <a:cxn ang="0">
                  <a:pos x="396" y="0"/>
                </a:cxn>
              </a:cxnLst>
              <a:rect l="0" t="0" r="r" b="b"/>
              <a:pathLst>
                <a:path w="792" h="797">
                  <a:moveTo>
                    <a:pt x="396" y="0"/>
                  </a:moveTo>
                  <a:lnTo>
                    <a:pt x="324" y="6"/>
                  </a:lnTo>
                  <a:lnTo>
                    <a:pt x="257" y="25"/>
                  </a:lnTo>
                  <a:lnTo>
                    <a:pt x="196" y="54"/>
                  </a:lnTo>
                  <a:lnTo>
                    <a:pt x="140" y="94"/>
                  </a:lnTo>
                  <a:lnTo>
                    <a:pt x="93" y="142"/>
                  </a:lnTo>
                  <a:lnTo>
                    <a:pt x="54" y="197"/>
                  </a:lnTo>
                  <a:lnTo>
                    <a:pt x="24" y="259"/>
                  </a:lnTo>
                  <a:lnTo>
                    <a:pt x="6" y="327"/>
                  </a:lnTo>
                  <a:lnTo>
                    <a:pt x="0" y="398"/>
                  </a:lnTo>
                  <a:lnTo>
                    <a:pt x="6" y="470"/>
                  </a:lnTo>
                  <a:lnTo>
                    <a:pt x="24" y="537"/>
                  </a:lnTo>
                  <a:lnTo>
                    <a:pt x="54" y="600"/>
                  </a:lnTo>
                  <a:lnTo>
                    <a:pt x="93" y="655"/>
                  </a:lnTo>
                  <a:lnTo>
                    <a:pt x="140" y="703"/>
                  </a:lnTo>
                  <a:lnTo>
                    <a:pt x="196" y="742"/>
                  </a:lnTo>
                  <a:lnTo>
                    <a:pt x="257" y="772"/>
                  </a:lnTo>
                  <a:lnTo>
                    <a:pt x="324" y="790"/>
                  </a:lnTo>
                  <a:lnTo>
                    <a:pt x="396" y="797"/>
                  </a:lnTo>
                  <a:lnTo>
                    <a:pt x="467" y="790"/>
                  </a:lnTo>
                  <a:lnTo>
                    <a:pt x="534" y="772"/>
                  </a:lnTo>
                  <a:lnTo>
                    <a:pt x="596" y="742"/>
                  </a:lnTo>
                  <a:lnTo>
                    <a:pt x="651" y="703"/>
                  </a:lnTo>
                  <a:lnTo>
                    <a:pt x="698" y="655"/>
                  </a:lnTo>
                  <a:lnTo>
                    <a:pt x="738" y="600"/>
                  </a:lnTo>
                  <a:lnTo>
                    <a:pt x="767" y="537"/>
                  </a:lnTo>
                  <a:lnTo>
                    <a:pt x="785" y="470"/>
                  </a:lnTo>
                  <a:lnTo>
                    <a:pt x="792" y="398"/>
                  </a:lnTo>
                  <a:lnTo>
                    <a:pt x="785" y="327"/>
                  </a:lnTo>
                  <a:lnTo>
                    <a:pt x="767" y="259"/>
                  </a:lnTo>
                  <a:lnTo>
                    <a:pt x="738" y="197"/>
                  </a:lnTo>
                  <a:lnTo>
                    <a:pt x="698" y="142"/>
                  </a:lnTo>
                  <a:lnTo>
                    <a:pt x="651" y="94"/>
                  </a:lnTo>
                  <a:lnTo>
                    <a:pt x="596" y="54"/>
                  </a:lnTo>
                  <a:lnTo>
                    <a:pt x="534" y="25"/>
                  </a:lnTo>
                  <a:lnTo>
                    <a:pt x="467" y="6"/>
                  </a:lnTo>
                  <a:lnTo>
                    <a:pt x="396" y="0"/>
                  </a:lnTo>
                  <a:close/>
                </a:path>
              </a:pathLst>
            </a:custGeom>
            <a:solidFill>
              <a:srgbClr val="001F5F">
                <a:alpha val="56078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560" name="Picture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00" y="2840"/>
              <a:ext cx="634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1" name="Freeform 9"/>
            <p:cNvSpPr>
              <a:spLocks/>
            </p:cNvSpPr>
            <p:nvPr/>
          </p:nvSpPr>
          <p:spPr bwMode="auto">
            <a:xfrm>
              <a:off x="4032" y="3438"/>
              <a:ext cx="795" cy="795"/>
            </a:xfrm>
            <a:custGeom>
              <a:avLst/>
              <a:gdLst/>
              <a:ahLst/>
              <a:cxnLst>
                <a:cxn ang="0">
                  <a:pos x="397" y="0"/>
                </a:cxn>
                <a:cxn ang="0">
                  <a:pos x="326" y="6"/>
                </a:cxn>
                <a:cxn ang="0">
                  <a:pos x="259" y="25"/>
                </a:cxn>
                <a:cxn ang="0">
                  <a:pos x="197" y="54"/>
                </a:cxn>
                <a:cxn ang="0">
                  <a:pos x="141" y="93"/>
                </a:cxn>
                <a:cxn ang="0">
                  <a:pos x="93" y="141"/>
                </a:cxn>
                <a:cxn ang="0">
                  <a:pos x="54" y="197"/>
                </a:cxn>
                <a:cxn ang="0">
                  <a:pos x="25" y="259"/>
                </a:cxn>
                <a:cxn ang="0">
                  <a:pos x="6" y="326"/>
                </a:cxn>
                <a:cxn ang="0">
                  <a:pos x="0" y="397"/>
                </a:cxn>
                <a:cxn ang="0">
                  <a:pos x="6" y="469"/>
                </a:cxn>
                <a:cxn ang="0">
                  <a:pos x="25" y="536"/>
                </a:cxn>
                <a:cxn ang="0">
                  <a:pos x="54" y="598"/>
                </a:cxn>
                <a:cxn ang="0">
                  <a:pos x="93" y="653"/>
                </a:cxn>
                <a:cxn ang="0">
                  <a:pos x="141" y="701"/>
                </a:cxn>
                <a:cxn ang="0">
                  <a:pos x="197" y="740"/>
                </a:cxn>
                <a:cxn ang="0">
                  <a:pos x="259" y="770"/>
                </a:cxn>
                <a:cxn ang="0">
                  <a:pos x="326" y="788"/>
                </a:cxn>
                <a:cxn ang="0">
                  <a:pos x="397" y="794"/>
                </a:cxn>
                <a:cxn ang="0">
                  <a:pos x="469" y="788"/>
                </a:cxn>
                <a:cxn ang="0">
                  <a:pos x="536" y="770"/>
                </a:cxn>
                <a:cxn ang="0">
                  <a:pos x="598" y="740"/>
                </a:cxn>
                <a:cxn ang="0">
                  <a:pos x="653" y="701"/>
                </a:cxn>
                <a:cxn ang="0">
                  <a:pos x="701" y="653"/>
                </a:cxn>
                <a:cxn ang="0">
                  <a:pos x="740" y="598"/>
                </a:cxn>
                <a:cxn ang="0">
                  <a:pos x="770" y="536"/>
                </a:cxn>
                <a:cxn ang="0">
                  <a:pos x="788" y="469"/>
                </a:cxn>
                <a:cxn ang="0">
                  <a:pos x="794" y="397"/>
                </a:cxn>
                <a:cxn ang="0">
                  <a:pos x="788" y="326"/>
                </a:cxn>
                <a:cxn ang="0">
                  <a:pos x="770" y="259"/>
                </a:cxn>
                <a:cxn ang="0">
                  <a:pos x="740" y="197"/>
                </a:cxn>
                <a:cxn ang="0">
                  <a:pos x="701" y="141"/>
                </a:cxn>
                <a:cxn ang="0">
                  <a:pos x="653" y="93"/>
                </a:cxn>
                <a:cxn ang="0">
                  <a:pos x="598" y="54"/>
                </a:cxn>
                <a:cxn ang="0">
                  <a:pos x="536" y="25"/>
                </a:cxn>
                <a:cxn ang="0">
                  <a:pos x="469" y="6"/>
                </a:cxn>
                <a:cxn ang="0">
                  <a:pos x="397" y="0"/>
                </a:cxn>
              </a:cxnLst>
              <a:rect l="0" t="0" r="r" b="b"/>
              <a:pathLst>
                <a:path w="795" h="795">
                  <a:moveTo>
                    <a:pt x="397" y="0"/>
                  </a:moveTo>
                  <a:lnTo>
                    <a:pt x="326" y="6"/>
                  </a:lnTo>
                  <a:lnTo>
                    <a:pt x="259" y="25"/>
                  </a:lnTo>
                  <a:lnTo>
                    <a:pt x="197" y="54"/>
                  </a:lnTo>
                  <a:lnTo>
                    <a:pt x="141" y="93"/>
                  </a:lnTo>
                  <a:lnTo>
                    <a:pt x="93" y="141"/>
                  </a:lnTo>
                  <a:lnTo>
                    <a:pt x="54" y="197"/>
                  </a:lnTo>
                  <a:lnTo>
                    <a:pt x="25" y="259"/>
                  </a:lnTo>
                  <a:lnTo>
                    <a:pt x="6" y="326"/>
                  </a:lnTo>
                  <a:lnTo>
                    <a:pt x="0" y="397"/>
                  </a:lnTo>
                  <a:lnTo>
                    <a:pt x="6" y="469"/>
                  </a:lnTo>
                  <a:lnTo>
                    <a:pt x="25" y="536"/>
                  </a:lnTo>
                  <a:lnTo>
                    <a:pt x="54" y="598"/>
                  </a:lnTo>
                  <a:lnTo>
                    <a:pt x="93" y="653"/>
                  </a:lnTo>
                  <a:lnTo>
                    <a:pt x="141" y="701"/>
                  </a:lnTo>
                  <a:lnTo>
                    <a:pt x="197" y="740"/>
                  </a:lnTo>
                  <a:lnTo>
                    <a:pt x="259" y="770"/>
                  </a:lnTo>
                  <a:lnTo>
                    <a:pt x="326" y="788"/>
                  </a:lnTo>
                  <a:lnTo>
                    <a:pt x="397" y="794"/>
                  </a:lnTo>
                  <a:lnTo>
                    <a:pt x="469" y="788"/>
                  </a:lnTo>
                  <a:lnTo>
                    <a:pt x="536" y="770"/>
                  </a:lnTo>
                  <a:lnTo>
                    <a:pt x="598" y="740"/>
                  </a:lnTo>
                  <a:lnTo>
                    <a:pt x="653" y="701"/>
                  </a:lnTo>
                  <a:lnTo>
                    <a:pt x="701" y="653"/>
                  </a:lnTo>
                  <a:lnTo>
                    <a:pt x="740" y="598"/>
                  </a:lnTo>
                  <a:lnTo>
                    <a:pt x="770" y="536"/>
                  </a:lnTo>
                  <a:lnTo>
                    <a:pt x="788" y="469"/>
                  </a:lnTo>
                  <a:lnTo>
                    <a:pt x="794" y="397"/>
                  </a:lnTo>
                  <a:lnTo>
                    <a:pt x="788" y="326"/>
                  </a:lnTo>
                  <a:lnTo>
                    <a:pt x="770" y="259"/>
                  </a:lnTo>
                  <a:lnTo>
                    <a:pt x="740" y="197"/>
                  </a:lnTo>
                  <a:lnTo>
                    <a:pt x="701" y="141"/>
                  </a:lnTo>
                  <a:lnTo>
                    <a:pt x="653" y="93"/>
                  </a:lnTo>
                  <a:lnTo>
                    <a:pt x="598" y="54"/>
                  </a:lnTo>
                  <a:lnTo>
                    <a:pt x="536" y="25"/>
                  </a:lnTo>
                  <a:lnTo>
                    <a:pt x="469" y="6"/>
                  </a:lnTo>
                  <a:lnTo>
                    <a:pt x="397" y="0"/>
                  </a:lnTo>
                  <a:close/>
                </a:path>
              </a:pathLst>
            </a:custGeom>
            <a:solidFill>
              <a:srgbClr val="001F5F">
                <a:alpha val="56078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562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13" y="3452"/>
              <a:ext cx="634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4900" y="3423"/>
              <a:ext cx="792" cy="795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325" y="6"/>
                </a:cxn>
                <a:cxn ang="0">
                  <a:pos x="258" y="25"/>
                </a:cxn>
                <a:cxn ang="0">
                  <a:pos x="196" y="54"/>
                </a:cxn>
                <a:cxn ang="0">
                  <a:pos x="141" y="93"/>
                </a:cxn>
                <a:cxn ang="0">
                  <a:pos x="93" y="141"/>
                </a:cxn>
                <a:cxn ang="0">
                  <a:pos x="54" y="196"/>
                </a:cxn>
                <a:cxn ang="0">
                  <a:pos x="25" y="258"/>
                </a:cxn>
                <a:cxn ang="0">
                  <a:pos x="6" y="325"/>
                </a:cxn>
                <a:cxn ang="0">
                  <a:pos x="0" y="397"/>
                </a:cxn>
                <a:cxn ang="0">
                  <a:pos x="6" y="468"/>
                </a:cxn>
                <a:cxn ang="0">
                  <a:pos x="25" y="535"/>
                </a:cxn>
                <a:cxn ang="0">
                  <a:pos x="54" y="597"/>
                </a:cxn>
                <a:cxn ang="0">
                  <a:pos x="93" y="653"/>
                </a:cxn>
                <a:cxn ang="0">
                  <a:pos x="141" y="701"/>
                </a:cxn>
                <a:cxn ang="0">
                  <a:pos x="196" y="740"/>
                </a:cxn>
                <a:cxn ang="0">
                  <a:pos x="258" y="769"/>
                </a:cxn>
                <a:cxn ang="0">
                  <a:pos x="325" y="788"/>
                </a:cxn>
                <a:cxn ang="0">
                  <a:pos x="396" y="794"/>
                </a:cxn>
                <a:cxn ang="0">
                  <a:pos x="467" y="788"/>
                </a:cxn>
                <a:cxn ang="0">
                  <a:pos x="534" y="769"/>
                </a:cxn>
                <a:cxn ang="0">
                  <a:pos x="596" y="740"/>
                </a:cxn>
                <a:cxn ang="0">
                  <a:pos x="651" y="701"/>
                </a:cxn>
                <a:cxn ang="0">
                  <a:pos x="699" y="653"/>
                </a:cxn>
                <a:cxn ang="0">
                  <a:pos x="738" y="597"/>
                </a:cxn>
                <a:cxn ang="0">
                  <a:pos x="767" y="535"/>
                </a:cxn>
                <a:cxn ang="0">
                  <a:pos x="785" y="468"/>
                </a:cxn>
                <a:cxn ang="0">
                  <a:pos x="792" y="397"/>
                </a:cxn>
                <a:cxn ang="0">
                  <a:pos x="785" y="325"/>
                </a:cxn>
                <a:cxn ang="0">
                  <a:pos x="767" y="258"/>
                </a:cxn>
                <a:cxn ang="0">
                  <a:pos x="738" y="196"/>
                </a:cxn>
                <a:cxn ang="0">
                  <a:pos x="699" y="141"/>
                </a:cxn>
                <a:cxn ang="0">
                  <a:pos x="651" y="93"/>
                </a:cxn>
                <a:cxn ang="0">
                  <a:pos x="596" y="54"/>
                </a:cxn>
                <a:cxn ang="0">
                  <a:pos x="534" y="25"/>
                </a:cxn>
                <a:cxn ang="0">
                  <a:pos x="467" y="6"/>
                </a:cxn>
                <a:cxn ang="0">
                  <a:pos x="396" y="0"/>
                </a:cxn>
              </a:cxnLst>
              <a:rect l="0" t="0" r="r" b="b"/>
              <a:pathLst>
                <a:path w="792" h="795">
                  <a:moveTo>
                    <a:pt x="396" y="0"/>
                  </a:moveTo>
                  <a:lnTo>
                    <a:pt x="325" y="6"/>
                  </a:lnTo>
                  <a:lnTo>
                    <a:pt x="258" y="25"/>
                  </a:lnTo>
                  <a:lnTo>
                    <a:pt x="196" y="54"/>
                  </a:lnTo>
                  <a:lnTo>
                    <a:pt x="141" y="93"/>
                  </a:lnTo>
                  <a:lnTo>
                    <a:pt x="93" y="141"/>
                  </a:lnTo>
                  <a:lnTo>
                    <a:pt x="54" y="196"/>
                  </a:lnTo>
                  <a:lnTo>
                    <a:pt x="25" y="258"/>
                  </a:lnTo>
                  <a:lnTo>
                    <a:pt x="6" y="325"/>
                  </a:lnTo>
                  <a:lnTo>
                    <a:pt x="0" y="397"/>
                  </a:lnTo>
                  <a:lnTo>
                    <a:pt x="6" y="468"/>
                  </a:lnTo>
                  <a:lnTo>
                    <a:pt x="25" y="535"/>
                  </a:lnTo>
                  <a:lnTo>
                    <a:pt x="54" y="597"/>
                  </a:lnTo>
                  <a:lnTo>
                    <a:pt x="93" y="653"/>
                  </a:lnTo>
                  <a:lnTo>
                    <a:pt x="141" y="701"/>
                  </a:lnTo>
                  <a:lnTo>
                    <a:pt x="196" y="740"/>
                  </a:lnTo>
                  <a:lnTo>
                    <a:pt x="258" y="769"/>
                  </a:lnTo>
                  <a:lnTo>
                    <a:pt x="325" y="788"/>
                  </a:lnTo>
                  <a:lnTo>
                    <a:pt x="396" y="794"/>
                  </a:lnTo>
                  <a:lnTo>
                    <a:pt x="467" y="788"/>
                  </a:lnTo>
                  <a:lnTo>
                    <a:pt x="534" y="769"/>
                  </a:lnTo>
                  <a:lnTo>
                    <a:pt x="596" y="740"/>
                  </a:lnTo>
                  <a:lnTo>
                    <a:pt x="651" y="701"/>
                  </a:lnTo>
                  <a:lnTo>
                    <a:pt x="699" y="653"/>
                  </a:lnTo>
                  <a:lnTo>
                    <a:pt x="738" y="597"/>
                  </a:lnTo>
                  <a:lnTo>
                    <a:pt x="767" y="535"/>
                  </a:lnTo>
                  <a:lnTo>
                    <a:pt x="785" y="468"/>
                  </a:lnTo>
                  <a:lnTo>
                    <a:pt x="792" y="397"/>
                  </a:lnTo>
                  <a:lnTo>
                    <a:pt x="785" y="325"/>
                  </a:lnTo>
                  <a:lnTo>
                    <a:pt x="767" y="258"/>
                  </a:lnTo>
                  <a:lnTo>
                    <a:pt x="738" y="196"/>
                  </a:lnTo>
                  <a:lnTo>
                    <a:pt x="699" y="141"/>
                  </a:lnTo>
                  <a:lnTo>
                    <a:pt x="651" y="93"/>
                  </a:lnTo>
                  <a:lnTo>
                    <a:pt x="596" y="54"/>
                  </a:lnTo>
                  <a:lnTo>
                    <a:pt x="534" y="25"/>
                  </a:lnTo>
                  <a:lnTo>
                    <a:pt x="467" y="6"/>
                  </a:lnTo>
                  <a:lnTo>
                    <a:pt x="396" y="0"/>
                  </a:lnTo>
                  <a:close/>
                </a:path>
              </a:pathLst>
            </a:custGeom>
            <a:solidFill>
              <a:srgbClr val="001F5F">
                <a:alpha val="56078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564" name="Picture 1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80" y="3438"/>
              <a:ext cx="634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5" name="Freeform 13"/>
            <p:cNvSpPr>
              <a:spLocks/>
            </p:cNvSpPr>
            <p:nvPr/>
          </p:nvSpPr>
          <p:spPr bwMode="auto">
            <a:xfrm>
              <a:off x="7274" y="3474"/>
              <a:ext cx="792" cy="795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325" y="6"/>
                </a:cxn>
                <a:cxn ang="0">
                  <a:pos x="258" y="25"/>
                </a:cxn>
                <a:cxn ang="0">
                  <a:pos x="196" y="54"/>
                </a:cxn>
                <a:cxn ang="0">
                  <a:pos x="141" y="93"/>
                </a:cxn>
                <a:cxn ang="0">
                  <a:pos x="94" y="141"/>
                </a:cxn>
                <a:cxn ang="0">
                  <a:pos x="54" y="197"/>
                </a:cxn>
                <a:cxn ang="0">
                  <a:pos x="25" y="259"/>
                </a:cxn>
                <a:cxn ang="0">
                  <a:pos x="7" y="326"/>
                </a:cxn>
                <a:cxn ang="0">
                  <a:pos x="0" y="397"/>
                </a:cxn>
                <a:cxn ang="0">
                  <a:pos x="7" y="469"/>
                </a:cxn>
                <a:cxn ang="0">
                  <a:pos x="25" y="536"/>
                </a:cxn>
                <a:cxn ang="0">
                  <a:pos x="54" y="598"/>
                </a:cxn>
                <a:cxn ang="0">
                  <a:pos x="94" y="653"/>
                </a:cxn>
                <a:cxn ang="0">
                  <a:pos x="141" y="701"/>
                </a:cxn>
                <a:cxn ang="0">
                  <a:pos x="196" y="740"/>
                </a:cxn>
                <a:cxn ang="0">
                  <a:pos x="258" y="770"/>
                </a:cxn>
                <a:cxn ang="0">
                  <a:pos x="325" y="788"/>
                </a:cxn>
                <a:cxn ang="0">
                  <a:pos x="396" y="794"/>
                </a:cxn>
                <a:cxn ang="0">
                  <a:pos x="468" y="788"/>
                </a:cxn>
                <a:cxn ang="0">
                  <a:pos x="535" y="770"/>
                </a:cxn>
                <a:cxn ang="0">
                  <a:pos x="596" y="740"/>
                </a:cxn>
                <a:cxn ang="0">
                  <a:pos x="652" y="701"/>
                </a:cxn>
                <a:cxn ang="0">
                  <a:pos x="699" y="653"/>
                </a:cxn>
                <a:cxn ang="0">
                  <a:pos x="738" y="598"/>
                </a:cxn>
                <a:cxn ang="0">
                  <a:pos x="768" y="536"/>
                </a:cxn>
                <a:cxn ang="0">
                  <a:pos x="786" y="469"/>
                </a:cxn>
                <a:cxn ang="0">
                  <a:pos x="792" y="397"/>
                </a:cxn>
                <a:cxn ang="0">
                  <a:pos x="786" y="326"/>
                </a:cxn>
                <a:cxn ang="0">
                  <a:pos x="768" y="259"/>
                </a:cxn>
                <a:cxn ang="0">
                  <a:pos x="738" y="197"/>
                </a:cxn>
                <a:cxn ang="0">
                  <a:pos x="699" y="141"/>
                </a:cxn>
                <a:cxn ang="0">
                  <a:pos x="652" y="93"/>
                </a:cxn>
                <a:cxn ang="0">
                  <a:pos x="596" y="54"/>
                </a:cxn>
                <a:cxn ang="0">
                  <a:pos x="535" y="25"/>
                </a:cxn>
                <a:cxn ang="0">
                  <a:pos x="468" y="6"/>
                </a:cxn>
                <a:cxn ang="0">
                  <a:pos x="396" y="0"/>
                </a:cxn>
              </a:cxnLst>
              <a:rect l="0" t="0" r="r" b="b"/>
              <a:pathLst>
                <a:path w="792" h="795">
                  <a:moveTo>
                    <a:pt x="396" y="0"/>
                  </a:moveTo>
                  <a:lnTo>
                    <a:pt x="325" y="6"/>
                  </a:lnTo>
                  <a:lnTo>
                    <a:pt x="258" y="25"/>
                  </a:lnTo>
                  <a:lnTo>
                    <a:pt x="196" y="54"/>
                  </a:lnTo>
                  <a:lnTo>
                    <a:pt x="141" y="93"/>
                  </a:lnTo>
                  <a:lnTo>
                    <a:pt x="94" y="141"/>
                  </a:lnTo>
                  <a:lnTo>
                    <a:pt x="54" y="197"/>
                  </a:lnTo>
                  <a:lnTo>
                    <a:pt x="25" y="259"/>
                  </a:lnTo>
                  <a:lnTo>
                    <a:pt x="7" y="326"/>
                  </a:lnTo>
                  <a:lnTo>
                    <a:pt x="0" y="397"/>
                  </a:lnTo>
                  <a:lnTo>
                    <a:pt x="7" y="469"/>
                  </a:lnTo>
                  <a:lnTo>
                    <a:pt x="25" y="536"/>
                  </a:lnTo>
                  <a:lnTo>
                    <a:pt x="54" y="598"/>
                  </a:lnTo>
                  <a:lnTo>
                    <a:pt x="94" y="653"/>
                  </a:lnTo>
                  <a:lnTo>
                    <a:pt x="141" y="701"/>
                  </a:lnTo>
                  <a:lnTo>
                    <a:pt x="196" y="740"/>
                  </a:lnTo>
                  <a:lnTo>
                    <a:pt x="258" y="770"/>
                  </a:lnTo>
                  <a:lnTo>
                    <a:pt x="325" y="788"/>
                  </a:lnTo>
                  <a:lnTo>
                    <a:pt x="396" y="794"/>
                  </a:lnTo>
                  <a:lnTo>
                    <a:pt x="468" y="788"/>
                  </a:lnTo>
                  <a:lnTo>
                    <a:pt x="535" y="770"/>
                  </a:lnTo>
                  <a:lnTo>
                    <a:pt x="596" y="740"/>
                  </a:lnTo>
                  <a:lnTo>
                    <a:pt x="652" y="701"/>
                  </a:lnTo>
                  <a:lnTo>
                    <a:pt x="699" y="653"/>
                  </a:lnTo>
                  <a:lnTo>
                    <a:pt x="738" y="598"/>
                  </a:lnTo>
                  <a:lnTo>
                    <a:pt x="768" y="536"/>
                  </a:lnTo>
                  <a:lnTo>
                    <a:pt x="786" y="469"/>
                  </a:lnTo>
                  <a:lnTo>
                    <a:pt x="792" y="397"/>
                  </a:lnTo>
                  <a:lnTo>
                    <a:pt x="786" y="326"/>
                  </a:lnTo>
                  <a:lnTo>
                    <a:pt x="768" y="259"/>
                  </a:lnTo>
                  <a:lnTo>
                    <a:pt x="738" y="197"/>
                  </a:lnTo>
                  <a:lnTo>
                    <a:pt x="699" y="141"/>
                  </a:lnTo>
                  <a:lnTo>
                    <a:pt x="652" y="93"/>
                  </a:lnTo>
                  <a:lnTo>
                    <a:pt x="596" y="54"/>
                  </a:lnTo>
                  <a:lnTo>
                    <a:pt x="535" y="25"/>
                  </a:lnTo>
                  <a:lnTo>
                    <a:pt x="468" y="6"/>
                  </a:lnTo>
                  <a:lnTo>
                    <a:pt x="396" y="0"/>
                  </a:lnTo>
                  <a:close/>
                </a:path>
              </a:pathLst>
            </a:custGeom>
            <a:solidFill>
              <a:srgbClr val="001F5F">
                <a:alpha val="56078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566" name="Picture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53" y="3488"/>
              <a:ext cx="636" cy="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5" name="Прямоугольник 44"/>
          <p:cNvSpPr/>
          <p:nvPr/>
        </p:nvSpPr>
        <p:spPr>
          <a:xfrm>
            <a:off x="323528" y="260648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«Белый интернет»</a:t>
            </a:r>
            <a:endParaRPr lang="ru-RU" sz="3200" dirty="0"/>
          </a:p>
        </p:txBody>
      </p:sp>
      <p:sp>
        <p:nvSpPr>
          <p:cNvPr id="23624" name="Rectangle 72"/>
          <p:cNvSpPr>
            <a:spLocks noChangeArrowheads="1"/>
          </p:cNvSpPr>
          <p:nvPr/>
        </p:nvSpPr>
        <p:spPr bwMode="auto">
          <a:xfrm>
            <a:off x="323528" y="868382"/>
            <a:ext cx="46085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безопасная и защищенная цифровая среда для всех участников образовательного процесса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3638" name="Group 86"/>
          <p:cNvGrpSpPr>
            <a:grpSpLocks/>
          </p:cNvGrpSpPr>
          <p:nvPr/>
        </p:nvGrpSpPr>
        <p:grpSpPr bwMode="auto">
          <a:xfrm>
            <a:off x="323528" y="1772816"/>
            <a:ext cx="363538" cy="2160240"/>
            <a:chOff x="535" y="98"/>
            <a:chExt cx="572" cy="2264"/>
          </a:xfrm>
        </p:grpSpPr>
        <p:sp>
          <p:nvSpPr>
            <p:cNvPr id="23647" name="AutoShape 95"/>
            <p:cNvSpPr>
              <a:spLocks/>
            </p:cNvSpPr>
            <p:nvPr/>
          </p:nvSpPr>
          <p:spPr bwMode="auto">
            <a:xfrm>
              <a:off x="555" y="118"/>
              <a:ext cx="528" cy="2142"/>
            </a:xfrm>
            <a:custGeom>
              <a:avLst/>
              <a:gdLst/>
              <a:ahLst/>
              <a:cxnLst>
                <a:cxn ang="0">
                  <a:pos x="275" y="1786"/>
                </a:cxn>
                <a:cxn ang="0">
                  <a:pos x="236" y="1801"/>
                </a:cxn>
                <a:cxn ang="0">
                  <a:pos x="252" y="1841"/>
                </a:cxn>
                <a:cxn ang="0">
                  <a:pos x="291" y="1825"/>
                </a:cxn>
                <a:cxn ang="0">
                  <a:pos x="285" y="1672"/>
                </a:cxn>
                <a:cxn ang="0">
                  <a:pos x="242" y="1672"/>
                </a:cxn>
                <a:cxn ang="0">
                  <a:pos x="242" y="1714"/>
                </a:cxn>
                <a:cxn ang="0">
                  <a:pos x="285" y="1714"/>
                </a:cxn>
                <a:cxn ang="0">
                  <a:pos x="291" y="1561"/>
                </a:cxn>
                <a:cxn ang="0">
                  <a:pos x="252" y="1545"/>
                </a:cxn>
                <a:cxn ang="0">
                  <a:pos x="234" y="1573"/>
                </a:cxn>
                <a:cxn ang="0">
                  <a:pos x="264" y="1603"/>
                </a:cxn>
                <a:cxn ang="0">
                  <a:pos x="294" y="1573"/>
                </a:cxn>
                <a:cxn ang="0">
                  <a:pos x="285" y="1432"/>
                </a:cxn>
                <a:cxn ang="0">
                  <a:pos x="242" y="1432"/>
                </a:cxn>
                <a:cxn ang="0">
                  <a:pos x="242" y="1474"/>
                </a:cxn>
                <a:cxn ang="0">
                  <a:pos x="285" y="1474"/>
                </a:cxn>
                <a:cxn ang="0">
                  <a:pos x="291" y="1321"/>
                </a:cxn>
                <a:cxn ang="0">
                  <a:pos x="252" y="1305"/>
                </a:cxn>
                <a:cxn ang="0">
                  <a:pos x="236" y="1345"/>
                </a:cxn>
                <a:cxn ang="0">
                  <a:pos x="275" y="1361"/>
                </a:cxn>
                <a:cxn ang="0">
                  <a:pos x="294" y="1213"/>
                </a:cxn>
                <a:cxn ang="0">
                  <a:pos x="264" y="1183"/>
                </a:cxn>
                <a:cxn ang="0">
                  <a:pos x="234" y="1213"/>
                </a:cxn>
                <a:cxn ang="0">
                  <a:pos x="252" y="1241"/>
                </a:cxn>
                <a:cxn ang="0">
                  <a:pos x="291" y="1225"/>
                </a:cxn>
                <a:cxn ang="0">
                  <a:pos x="291" y="1081"/>
                </a:cxn>
                <a:cxn ang="0">
                  <a:pos x="252" y="1065"/>
                </a:cxn>
                <a:cxn ang="0">
                  <a:pos x="236" y="1104"/>
                </a:cxn>
                <a:cxn ang="0">
                  <a:pos x="275" y="1120"/>
                </a:cxn>
                <a:cxn ang="0">
                  <a:pos x="294" y="973"/>
                </a:cxn>
                <a:cxn ang="0">
                  <a:pos x="264" y="943"/>
                </a:cxn>
                <a:cxn ang="0">
                  <a:pos x="234" y="973"/>
                </a:cxn>
                <a:cxn ang="0">
                  <a:pos x="264" y="1003"/>
                </a:cxn>
                <a:cxn ang="0">
                  <a:pos x="294" y="973"/>
                </a:cxn>
                <a:cxn ang="0">
                  <a:pos x="275" y="825"/>
                </a:cxn>
                <a:cxn ang="0">
                  <a:pos x="236" y="841"/>
                </a:cxn>
                <a:cxn ang="0">
                  <a:pos x="242" y="874"/>
                </a:cxn>
                <a:cxn ang="0">
                  <a:pos x="285" y="874"/>
                </a:cxn>
                <a:cxn ang="0">
                  <a:pos x="294" y="733"/>
                </a:cxn>
                <a:cxn ang="0">
                  <a:pos x="264" y="703"/>
                </a:cxn>
                <a:cxn ang="0">
                  <a:pos x="234" y="733"/>
                </a:cxn>
                <a:cxn ang="0">
                  <a:pos x="264" y="763"/>
                </a:cxn>
                <a:cxn ang="0">
                  <a:pos x="294" y="733"/>
                </a:cxn>
                <a:cxn ang="0">
                  <a:pos x="275" y="585"/>
                </a:cxn>
                <a:cxn ang="0">
                  <a:pos x="236" y="601"/>
                </a:cxn>
                <a:cxn ang="0">
                  <a:pos x="252" y="640"/>
                </a:cxn>
                <a:cxn ang="0">
                  <a:pos x="291" y="624"/>
                </a:cxn>
                <a:cxn ang="0">
                  <a:pos x="327" y="1989"/>
                </a:cxn>
                <a:cxn ang="0">
                  <a:pos x="268" y="1962"/>
                </a:cxn>
                <a:cxn ang="0">
                  <a:pos x="294" y="1933"/>
                </a:cxn>
                <a:cxn ang="0">
                  <a:pos x="264" y="1903"/>
                </a:cxn>
                <a:cxn ang="0">
                  <a:pos x="234" y="1933"/>
                </a:cxn>
                <a:cxn ang="0">
                  <a:pos x="262" y="1963"/>
                </a:cxn>
                <a:cxn ang="0">
                  <a:pos x="174" y="2052"/>
                </a:cxn>
                <a:cxn ang="0">
                  <a:pos x="264" y="2142"/>
                </a:cxn>
                <a:cxn ang="0">
                  <a:pos x="354" y="2052"/>
                </a:cxn>
                <a:cxn ang="0">
                  <a:pos x="450" y="78"/>
                </a:cxn>
                <a:cxn ang="0">
                  <a:pos x="193" y="10"/>
                </a:cxn>
                <a:cxn ang="0">
                  <a:pos x="9" y="194"/>
                </a:cxn>
                <a:cxn ang="0">
                  <a:pos x="77" y="451"/>
                </a:cxn>
                <a:cxn ang="0">
                  <a:pos x="334" y="519"/>
                </a:cxn>
                <a:cxn ang="0">
                  <a:pos x="518" y="335"/>
                </a:cxn>
              </a:cxnLst>
              <a:rect l="0" t="0" r="r" b="b"/>
              <a:pathLst>
                <a:path w="528" h="2142">
                  <a:moveTo>
                    <a:pt x="294" y="1813"/>
                  </a:moveTo>
                  <a:lnTo>
                    <a:pt x="291" y="1801"/>
                  </a:lnTo>
                  <a:lnTo>
                    <a:pt x="285" y="1792"/>
                  </a:lnTo>
                  <a:lnTo>
                    <a:pt x="275" y="1786"/>
                  </a:lnTo>
                  <a:lnTo>
                    <a:pt x="264" y="1783"/>
                  </a:lnTo>
                  <a:lnTo>
                    <a:pt x="252" y="1786"/>
                  </a:lnTo>
                  <a:lnTo>
                    <a:pt x="242" y="1792"/>
                  </a:lnTo>
                  <a:lnTo>
                    <a:pt x="236" y="1801"/>
                  </a:lnTo>
                  <a:lnTo>
                    <a:pt x="234" y="1813"/>
                  </a:lnTo>
                  <a:lnTo>
                    <a:pt x="236" y="1825"/>
                  </a:lnTo>
                  <a:lnTo>
                    <a:pt x="242" y="1834"/>
                  </a:lnTo>
                  <a:lnTo>
                    <a:pt x="252" y="1841"/>
                  </a:lnTo>
                  <a:lnTo>
                    <a:pt x="264" y="1843"/>
                  </a:lnTo>
                  <a:lnTo>
                    <a:pt x="275" y="1841"/>
                  </a:lnTo>
                  <a:lnTo>
                    <a:pt x="285" y="1834"/>
                  </a:lnTo>
                  <a:lnTo>
                    <a:pt x="291" y="1825"/>
                  </a:lnTo>
                  <a:lnTo>
                    <a:pt x="294" y="1813"/>
                  </a:lnTo>
                  <a:close/>
                  <a:moveTo>
                    <a:pt x="294" y="1693"/>
                  </a:moveTo>
                  <a:lnTo>
                    <a:pt x="291" y="1681"/>
                  </a:lnTo>
                  <a:lnTo>
                    <a:pt x="285" y="1672"/>
                  </a:lnTo>
                  <a:lnTo>
                    <a:pt x="275" y="1666"/>
                  </a:lnTo>
                  <a:lnTo>
                    <a:pt x="264" y="1663"/>
                  </a:lnTo>
                  <a:lnTo>
                    <a:pt x="252" y="1666"/>
                  </a:lnTo>
                  <a:lnTo>
                    <a:pt x="242" y="1672"/>
                  </a:lnTo>
                  <a:lnTo>
                    <a:pt x="236" y="1681"/>
                  </a:lnTo>
                  <a:lnTo>
                    <a:pt x="234" y="1693"/>
                  </a:lnTo>
                  <a:lnTo>
                    <a:pt x="236" y="1705"/>
                  </a:lnTo>
                  <a:lnTo>
                    <a:pt x="242" y="1714"/>
                  </a:lnTo>
                  <a:lnTo>
                    <a:pt x="252" y="1721"/>
                  </a:lnTo>
                  <a:lnTo>
                    <a:pt x="264" y="1723"/>
                  </a:lnTo>
                  <a:lnTo>
                    <a:pt x="275" y="1721"/>
                  </a:lnTo>
                  <a:lnTo>
                    <a:pt x="285" y="1714"/>
                  </a:lnTo>
                  <a:lnTo>
                    <a:pt x="291" y="1705"/>
                  </a:lnTo>
                  <a:lnTo>
                    <a:pt x="294" y="1693"/>
                  </a:lnTo>
                  <a:close/>
                  <a:moveTo>
                    <a:pt x="294" y="1573"/>
                  </a:moveTo>
                  <a:lnTo>
                    <a:pt x="291" y="1561"/>
                  </a:lnTo>
                  <a:lnTo>
                    <a:pt x="285" y="1552"/>
                  </a:lnTo>
                  <a:lnTo>
                    <a:pt x="275" y="1545"/>
                  </a:lnTo>
                  <a:lnTo>
                    <a:pt x="264" y="1543"/>
                  </a:lnTo>
                  <a:lnTo>
                    <a:pt x="252" y="1545"/>
                  </a:lnTo>
                  <a:lnTo>
                    <a:pt x="242" y="1552"/>
                  </a:lnTo>
                  <a:lnTo>
                    <a:pt x="236" y="1561"/>
                  </a:lnTo>
                  <a:lnTo>
                    <a:pt x="234" y="1573"/>
                  </a:lnTo>
                  <a:lnTo>
                    <a:pt x="236" y="1585"/>
                  </a:lnTo>
                  <a:lnTo>
                    <a:pt x="242" y="1594"/>
                  </a:lnTo>
                  <a:lnTo>
                    <a:pt x="252" y="1601"/>
                  </a:lnTo>
                  <a:lnTo>
                    <a:pt x="264" y="1603"/>
                  </a:lnTo>
                  <a:lnTo>
                    <a:pt x="275" y="1601"/>
                  </a:lnTo>
                  <a:lnTo>
                    <a:pt x="285" y="1594"/>
                  </a:lnTo>
                  <a:lnTo>
                    <a:pt x="291" y="1585"/>
                  </a:lnTo>
                  <a:lnTo>
                    <a:pt x="294" y="1573"/>
                  </a:lnTo>
                  <a:close/>
                  <a:moveTo>
                    <a:pt x="294" y="1453"/>
                  </a:moveTo>
                  <a:lnTo>
                    <a:pt x="291" y="1441"/>
                  </a:lnTo>
                  <a:lnTo>
                    <a:pt x="285" y="1432"/>
                  </a:lnTo>
                  <a:lnTo>
                    <a:pt x="275" y="1425"/>
                  </a:lnTo>
                  <a:lnTo>
                    <a:pt x="264" y="1423"/>
                  </a:lnTo>
                  <a:lnTo>
                    <a:pt x="252" y="1425"/>
                  </a:lnTo>
                  <a:lnTo>
                    <a:pt x="242" y="1432"/>
                  </a:lnTo>
                  <a:lnTo>
                    <a:pt x="236" y="1441"/>
                  </a:lnTo>
                  <a:lnTo>
                    <a:pt x="234" y="1453"/>
                  </a:lnTo>
                  <a:lnTo>
                    <a:pt x="236" y="1465"/>
                  </a:lnTo>
                  <a:lnTo>
                    <a:pt x="242" y="1474"/>
                  </a:lnTo>
                  <a:lnTo>
                    <a:pt x="252" y="1481"/>
                  </a:lnTo>
                  <a:lnTo>
                    <a:pt x="264" y="1483"/>
                  </a:lnTo>
                  <a:lnTo>
                    <a:pt x="275" y="1481"/>
                  </a:lnTo>
                  <a:lnTo>
                    <a:pt x="285" y="1474"/>
                  </a:lnTo>
                  <a:lnTo>
                    <a:pt x="291" y="1465"/>
                  </a:lnTo>
                  <a:lnTo>
                    <a:pt x="294" y="1453"/>
                  </a:lnTo>
                  <a:close/>
                  <a:moveTo>
                    <a:pt x="294" y="1333"/>
                  </a:moveTo>
                  <a:lnTo>
                    <a:pt x="291" y="1321"/>
                  </a:lnTo>
                  <a:lnTo>
                    <a:pt x="285" y="1312"/>
                  </a:lnTo>
                  <a:lnTo>
                    <a:pt x="275" y="1305"/>
                  </a:lnTo>
                  <a:lnTo>
                    <a:pt x="264" y="1303"/>
                  </a:lnTo>
                  <a:lnTo>
                    <a:pt x="252" y="1305"/>
                  </a:lnTo>
                  <a:lnTo>
                    <a:pt x="242" y="1312"/>
                  </a:lnTo>
                  <a:lnTo>
                    <a:pt x="236" y="1321"/>
                  </a:lnTo>
                  <a:lnTo>
                    <a:pt x="234" y="1333"/>
                  </a:lnTo>
                  <a:lnTo>
                    <a:pt x="236" y="1345"/>
                  </a:lnTo>
                  <a:lnTo>
                    <a:pt x="242" y="1354"/>
                  </a:lnTo>
                  <a:lnTo>
                    <a:pt x="252" y="1361"/>
                  </a:lnTo>
                  <a:lnTo>
                    <a:pt x="264" y="1363"/>
                  </a:lnTo>
                  <a:lnTo>
                    <a:pt x="275" y="1361"/>
                  </a:lnTo>
                  <a:lnTo>
                    <a:pt x="285" y="1354"/>
                  </a:lnTo>
                  <a:lnTo>
                    <a:pt x="291" y="1345"/>
                  </a:lnTo>
                  <a:lnTo>
                    <a:pt x="294" y="1333"/>
                  </a:lnTo>
                  <a:close/>
                  <a:moveTo>
                    <a:pt x="294" y="1213"/>
                  </a:moveTo>
                  <a:lnTo>
                    <a:pt x="291" y="1201"/>
                  </a:lnTo>
                  <a:lnTo>
                    <a:pt x="285" y="1192"/>
                  </a:lnTo>
                  <a:lnTo>
                    <a:pt x="275" y="1185"/>
                  </a:lnTo>
                  <a:lnTo>
                    <a:pt x="264" y="1183"/>
                  </a:lnTo>
                  <a:lnTo>
                    <a:pt x="252" y="1185"/>
                  </a:lnTo>
                  <a:lnTo>
                    <a:pt x="242" y="1192"/>
                  </a:lnTo>
                  <a:lnTo>
                    <a:pt x="236" y="1201"/>
                  </a:lnTo>
                  <a:lnTo>
                    <a:pt x="234" y="1213"/>
                  </a:lnTo>
                  <a:lnTo>
                    <a:pt x="236" y="1225"/>
                  </a:lnTo>
                  <a:lnTo>
                    <a:pt x="242" y="1234"/>
                  </a:lnTo>
                  <a:lnTo>
                    <a:pt x="252" y="1241"/>
                  </a:lnTo>
                  <a:lnTo>
                    <a:pt x="264" y="1243"/>
                  </a:lnTo>
                  <a:lnTo>
                    <a:pt x="275" y="1241"/>
                  </a:lnTo>
                  <a:lnTo>
                    <a:pt x="285" y="1234"/>
                  </a:lnTo>
                  <a:lnTo>
                    <a:pt x="291" y="1225"/>
                  </a:lnTo>
                  <a:lnTo>
                    <a:pt x="294" y="1213"/>
                  </a:lnTo>
                  <a:close/>
                  <a:moveTo>
                    <a:pt x="294" y="1093"/>
                  </a:moveTo>
                  <a:lnTo>
                    <a:pt x="291" y="1081"/>
                  </a:lnTo>
                  <a:lnTo>
                    <a:pt x="285" y="1072"/>
                  </a:lnTo>
                  <a:lnTo>
                    <a:pt x="275" y="1065"/>
                  </a:lnTo>
                  <a:lnTo>
                    <a:pt x="264" y="1063"/>
                  </a:lnTo>
                  <a:lnTo>
                    <a:pt x="252" y="1065"/>
                  </a:lnTo>
                  <a:lnTo>
                    <a:pt x="242" y="1072"/>
                  </a:lnTo>
                  <a:lnTo>
                    <a:pt x="236" y="1081"/>
                  </a:lnTo>
                  <a:lnTo>
                    <a:pt x="234" y="1093"/>
                  </a:lnTo>
                  <a:lnTo>
                    <a:pt x="236" y="1104"/>
                  </a:lnTo>
                  <a:lnTo>
                    <a:pt x="242" y="1114"/>
                  </a:lnTo>
                  <a:lnTo>
                    <a:pt x="252" y="1120"/>
                  </a:lnTo>
                  <a:lnTo>
                    <a:pt x="264" y="1123"/>
                  </a:lnTo>
                  <a:lnTo>
                    <a:pt x="275" y="1120"/>
                  </a:lnTo>
                  <a:lnTo>
                    <a:pt x="285" y="1114"/>
                  </a:lnTo>
                  <a:lnTo>
                    <a:pt x="291" y="1104"/>
                  </a:lnTo>
                  <a:lnTo>
                    <a:pt x="294" y="1093"/>
                  </a:lnTo>
                  <a:close/>
                  <a:moveTo>
                    <a:pt x="294" y="973"/>
                  </a:moveTo>
                  <a:lnTo>
                    <a:pt x="291" y="961"/>
                  </a:lnTo>
                  <a:lnTo>
                    <a:pt x="285" y="952"/>
                  </a:lnTo>
                  <a:lnTo>
                    <a:pt x="275" y="945"/>
                  </a:lnTo>
                  <a:lnTo>
                    <a:pt x="264" y="943"/>
                  </a:lnTo>
                  <a:lnTo>
                    <a:pt x="252" y="945"/>
                  </a:lnTo>
                  <a:lnTo>
                    <a:pt x="242" y="952"/>
                  </a:lnTo>
                  <a:lnTo>
                    <a:pt x="236" y="961"/>
                  </a:lnTo>
                  <a:lnTo>
                    <a:pt x="234" y="973"/>
                  </a:lnTo>
                  <a:lnTo>
                    <a:pt x="236" y="984"/>
                  </a:lnTo>
                  <a:lnTo>
                    <a:pt x="242" y="994"/>
                  </a:lnTo>
                  <a:lnTo>
                    <a:pt x="252" y="1000"/>
                  </a:lnTo>
                  <a:lnTo>
                    <a:pt x="264" y="1003"/>
                  </a:lnTo>
                  <a:lnTo>
                    <a:pt x="275" y="1000"/>
                  </a:lnTo>
                  <a:lnTo>
                    <a:pt x="285" y="994"/>
                  </a:lnTo>
                  <a:lnTo>
                    <a:pt x="291" y="984"/>
                  </a:lnTo>
                  <a:lnTo>
                    <a:pt x="294" y="973"/>
                  </a:lnTo>
                  <a:close/>
                  <a:moveTo>
                    <a:pt x="294" y="853"/>
                  </a:moveTo>
                  <a:lnTo>
                    <a:pt x="291" y="841"/>
                  </a:lnTo>
                  <a:lnTo>
                    <a:pt x="285" y="831"/>
                  </a:lnTo>
                  <a:lnTo>
                    <a:pt x="275" y="825"/>
                  </a:lnTo>
                  <a:lnTo>
                    <a:pt x="264" y="823"/>
                  </a:lnTo>
                  <a:lnTo>
                    <a:pt x="252" y="825"/>
                  </a:lnTo>
                  <a:lnTo>
                    <a:pt x="242" y="831"/>
                  </a:lnTo>
                  <a:lnTo>
                    <a:pt x="236" y="841"/>
                  </a:lnTo>
                  <a:lnTo>
                    <a:pt x="234" y="853"/>
                  </a:lnTo>
                  <a:lnTo>
                    <a:pt x="236" y="864"/>
                  </a:lnTo>
                  <a:lnTo>
                    <a:pt x="242" y="874"/>
                  </a:lnTo>
                  <a:lnTo>
                    <a:pt x="252" y="880"/>
                  </a:lnTo>
                  <a:lnTo>
                    <a:pt x="264" y="883"/>
                  </a:lnTo>
                  <a:lnTo>
                    <a:pt x="275" y="880"/>
                  </a:lnTo>
                  <a:lnTo>
                    <a:pt x="285" y="874"/>
                  </a:lnTo>
                  <a:lnTo>
                    <a:pt x="291" y="864"/>
                  </a:lnTo>
                  <a:lnTo>
                    <a:pt x="294" y="853"/>
                  </a:lnTo>
                  <a:close/>
                  <a:moveTo>
                    <a:pt x="294" y="733"/>
                  </a:moveTo>
                  <a:lnTo>
                    <a:pt x="291" y="721"/>
                  </a:lnTo>
                  <a:lnTo>
                    <a:pt x="285" y="711"/>
                  </a:lnTo>
                  <a:lnTo>
                    <a:pt x="275" y="705"/>
                  </a:lnTo>
                  <a:lnTo>
                    <a:pt x="264" y="703"/>
                  </a:lnTo>
                  <a:lnTo>
                    <a:pt x="252" y="705"/>
                  </a:lnTo>
                  <a:lnTo>
                    <a:pt x="242" y="711"/>
                  </a:lnTo>
                  <a:lnTo>
                    <a:pt x="236" y="721"/>
                  </a:lnTo>
                  <a:lnTo>
                    <a:pt x="234" y="733"/>
                  </a:lnTo>
                  <a:lnTo>
                    <a:pt x="236" y="744"/>
                  </a:lnTo>
                  <a:lnTo>
                    <a:pt x="242" y="754"/>
                  </a:lnTo>
                  <a:lnTo>
                    <a:pt x="252" y="760"/>
                  </a:lnTo>
                  <a:lnTo>
                    <a:pt x="264" y="763"/>
                  </a:lnTo>
                  <a:lnTo>
                    <a:pt x="275" y="760"/>
                  </a:lnTo>
                  <a:lnTo>
                    <a:pt x="285" y="754"/>
                  </a:lnTo>
                  <a:lnTo>
                    <a:pt x="291" y="744"/>
                  </a:lnTo>
                  <a:lnTo>
                    <a:pt x="294" y="733"/>
                  </a:lnTo>
                  <a:close/>
                  <a:moveTo>
                    <a:pt x="294" y="613"/>
                  </a:moveTo>
                  <a:lnTo>
                    <a:pt x="291" y="601"/>
                  </a:lnTo>
                  <a:lnTo>
                    <a:pt x="285" y="591"/>
                  </a:lnTo>
                  <a:lnTo>
                    <a:pt x="275" y="585"/>
                  </a:lnTo>
                  <a:lnTo>
                    <a:pt x="264" y="583"/>
                  </a:lnTo>
                  <a:lnTo>
                    <a:pt x="252" y="585"/>
                  </a:lnTo>
                  <a:lnTo>
                    <a:pt x="242" y="591"/>
                  </a:lnTo>
                  <a:lnTo>
                    <a:pt x="236" y="601"/>
                  </a:lnTo>
                  <a:lnTo>
                    <a:pt x="234" y="613"/>
                  </a:lnTo>
                  <a:lnTo>
                    <a:pt x="236" y="624"/>
                  </a:lnTo>
                  <a:lnTo>
                    <a:pt x="242" y="634"/>
                  </a:lnTo>
                  <a:lnTo>
                    <a:pt x="252" y="640"/>
                  </a:lnTo>
                  <a:lnTo>
                    <a:pt x="264" y="643"/>
                  </a:lnTo>
                  <a:lnTo>
                    <a:pt x="275" y="640"/>
                  </a:lnTo>
                  <a:lnTo>
                    <a:pt x="285" y="634"/>
                  </a:lnTo>
                  <a:lnTo>
                    <a:pt x="291" y="624"/>
                  </a:lnTo>
                  <a:lnTo>
                    <a:pt x="294" y="613"/>
                  </a:lnTo>
                  <a:close/>
                  <a:moveTo>
                    <a:pt x="354" y="2052"/>
                  </a:moveTo>
                  <a:lnTo>
                    <a:pt x="347" y="2017"/>
                  </a:lnTo>
                  <a:lnTo>
                    <a:pt x="327" y="1989"/>
                  </a:lnTo>
                  <a:lnTo>
                    <a:pt x="299" y="1969"/>
                  </a:lnTo>
                  <a:lnTo>
                    <a:pt x="268" y="1963"/>
                  </a:lnTo>
                  <a:lnTo>
                    <a:pt x="266" y="1963"/>
                  </a:lnTo>
                  <a:lnTo>
                    <a:pt x="268" y="1962"/>
                  </a:lnTo>
                  <a:lnTo>
                    <a:pt x="275" y="1961"/>
                  </a:lnTo>
                  <a:lnTo>
                    <a:pt x="285" y="1954"/>
                  </a:lnTo>
                  <a:lnTo>
                    <a:pt x="291" y="1945"/>
                  </a:lnTo>
                  <a:lnTo>
                    <a:pt x="294" y="1933"/>
                  </a:lnTo>
                  <a:lnTo>
                    <a:pt x="291" y="1921"/>
                  </a:lnTo>
                  <a:lnTo>
                    <a:pt x="285" y="1912"/>
                  </a:lnTo>
                  <a:lnTo>
                    <a:pt x="275" y="1906"/>
                  </a:lnTo>
                  <a:lnTo>
                    <a:pt x="264" y="1903"/>
                  </a:lnTo>
                  <a:lnTo>
                    <a:pt x="252" y="1906"/>
                  </a:lnTo>
                  <a:lnTo>
                    <a:pt x="242" y="1912"/>
                  </a:lnTo>
                  <a:lnTo>
                    <a:pt x="236" y="1921"/>
                  </a:lnTo>
                  <a:lnTo>
                    <a:pt x="234" y="1933"/>
                  </a:lnTo>
                  <a:lnTo>
                    <a:pt x="236" y="1945"/>
                  </a:lnTo>
                  <a:lnTo>
                    <a:pt x="242" y="1954"/>
                  </a:lnTo>
                  <a:lnTo>
                    <a:pt x="252" y="1961"/>
                  </a:lnTo>
                  <a:lnTo>
                    <a:pt x="262" y="1963"/>
                  </a:lnTo>
                  <a:lnTo>
                    <a:pt x="229" y="1969"/>
                  </a:lnTo>
                  <a:lnTo>
                    <a:pt x="200" y="1989"/>
                  </a:lnTo>
                  <a:lnTo>
                    <a:pt x="181" y="2017"/>
                  </a:lnTo>
                  <a:lnTo>
                    <a:pt x="174" y="2052"/>
                  </a:lnTo>
                  <a:lnTo>
                    <a:pt x="181" y="2087"/>
                  </a:lnTo>
                  <a:lnTo>
                    <a:pt x="200" y="2116"/>
                  </a:lnTo>
                  <a:lnTo>
                    <a:pt x="229" y="2135"/>
                  </a:lnTo>
                  <a:lnTo>
                    <a:pt x="264" y="2142"/>
                  </a:lnTo>
                  <a:lnTo>
                    <a:pt x="299" y="2135"/>
                  </a:lnTo>
                  <a:lnTo>
                    <a:pt x="327" y="2116"/>
                  </a:lnTo>
                  <a:lnTo>
                    <a:pt x="347" y="2087"/>
                  </a:lnTo>
                  <a:lnTo>
                    <a:pt x="354" y="2052"/>
                  </a:lnTo>
                  <a:close/>
                  <a:moveTo>
                    <a:pt x="528" y="264"/>
                  </a:moveTo>
                  <a:lnTo>
                    <a:pt x="518" y="194"/>
                  </a:lnTo>
                  <a:lnTo>
                    <a:pt x="492" y="131"/>
                  </a:lnTo>
                  <a:lnTo>
                    <a:pt x="450" y="78"/>
                  </a:lnTo>
                  <a:lnTo>
                    <a:pt x="397" y="36"/>
                  </a:lnTo>
                  <a:lnTo>
                    <a:pt x="334" y="10"/>
                  </a:lnTo>
                  <a:lnTo>
                    <a:pt x="264" y="0"/>
                  </a:lnTo>
                  <a:lnTo>
                    <a:pt x="193" y="10"/>
                  </a:lnTo>
                  <a:lnTo>
                    <a:pt x="130" y="36"/>
                  </a:lnTo>
                  <a:lnTo>
                    <a:pt x="77" y="78"/>
                  </a:lnTo>
                  <a:lnTo>
                    <a:pt x="36" y="131"/>
                  </a:lnTo>
                  <a:lnTo>
                    <a:pt x="9" y="194"/>
                  </a:lnTo>
                  <a:lnTo>
                    <a:pt x="0" y="264"/>
                  </a:lnTo>
                  <a:lnTo>
                    <a:pt x="9" y="335"/>
                  </a:lnTo>
                  <a:lnTo>
                    <a:pt x="36" y="398"/>
                  </a:lnTo>
                  <a:lnTo>
                    <a:pt x="77" y="451"/>
                  </a:lnTo>
                  <a:lnTo>
                    <a:pt x="130" y="492"/>
                  </a:lnTo>
                  <a:lnTo>
                    <a:pt x="193" y="519"/>
                  </a:lnTo>
                  <a:lnTo>
                    <a:pt x="264" y="528"/>
                  </a:lnTo>
                  <a:lnTo>
                    <a:pt x="334" y="519"/>
                  </a:lnTo>
                  <a:lnTo>
                    <a:pt x="397" y="492"/>
                  </a:lnTo>
                  <a:lnTo>
                    <a:pt x="450" y="451"/>
                  </a:lnTo>
                  <a:lnTo>
                    <a:pt x="492" y="398"/>
                  </a:lnTo>
                  <a:lnTo>
                    <a:pt x="518" y="335"/>
                  </a:lnTo>
                  <a:lnTo>
                    <a:pt x="528" y="264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646" name="Freeform 94"/>
            <p:cNvSpPr>
              <a:spLocks/>
            </p:cNvSpPr>
            <p:nvPr/>
          </p:nvSpPr>
          <p:spPr bwMode="auto">
            <a:xfrm>
              <a:off x="555" y="118"/>
              <a:ext cx="528" cy="528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9" y="194"/>
                </a:cxn>
                <a:cxn ang="0">
                  <a:pos x="36" y="131"/>
                </a:cxn>
                <a:cxn ang="0">
                  <a:pos x="77" y="78"/>
                </a:cxn>
                <a:cxn ang="0">
                  <a:pos x="130" y="36"/>
                </a:cxn>
                <a:cxn ang="0">
                  <a:pos x="193" y="10"/>
                </a:cxn>
                <a:cxn ang="0">
                  <a:pos x="264" y="0"/>
                </a:cxn>
                <a:cxn ang="0">
                  <a:pos x="334" y="10"/>
                </a:cxn>
                <a:cxn ang="0">
                  <a:pos x="397" y="36"/>
                </a:cxn>
                <a:cxn ang="0">
                  <a:pos x="450" y="78"/>
                </a:cxn>
                <a:cxn ang="0">
                  <a:pos x="492" y="131"/>
                </a:cxn>
                <a:cxn ang="0">
                  <a:pos x="518" y="194"/>
                </a:cxn>
                <a:cxn ang="0">
                  <a:pos x="528" y="264"/>
                </a:cxn>
                <a:cxn ang="0">
                  <a:pos x="518" y="335"/>
                </a:cxn>
                <a:cxn ang="0">
                  <a:pos x="492" y="398"/>
                </a:cxn>
                <a:cxn ang="0">
                  <a:pos x="450" y="451"/>
                </a:cxn>
                <a:cxn ang="0">
                  <a:pos x="397" y="492"/>
                </a:cxn>
                <a:cxn ang="0">
                  <a:pos x="334" y="519"/>
                </a:cxn>
                <a:cxn ang="0">
                  <a:pos x="264" y="528"/>
                </a:cxn>
                <a:cxn ang="0">
                  <a:pos x="193" y="519"/>
                </a:cxn>
                <a:cxn ang="0">
                  <a:pos x="130" y="492"/>
                </a:cxn>
                <a:cxn ang="0">
                  <a:pos x="77" y="451"/>
                </a:cxn>
                <a:cxn ang="0">
                  <a:pos x="36" y="398"/>
                </a:cxn>
                <a:cxn ang="0">
                  <a:pos x="9" y="335"/>
                </a:cxn>
                <a:cxn ang="0">
                  <a:pos x="0" y="264"/>
                </a:cxn>
              </a:cxnLst>
              <a:rect l="0" t="0" r="r" b="b"/>
              <a:pathLst>
                <a:path w="528" h="528">
                  <a:moveTo>
                    <a:pt x="0" y="264"/>
                  </a:moveTo>
                  <a:lnTo>
                    <a:pt x="9" y="194"/>
                  </a:lnTo>
                  <a:lnTo>
                    <a:pt x="36" y="131"/>
                  </a:lnTo>
                  <a:lnTo>
                    <a:pt x="77" y="78"/>
                  </a:lnTo>
                  <a:lnTo>
                    <a:pt x="130" y="36"/>
                  </a:lnTo>
                  <a:lnTo>
                    <a:pt x="193" y="10"/>
                  </a:lnTo>
                  <a:lnTo>
                    <a:pt x="264" y="0"/>
                  </a:lnTo>
                  <a:lnTo>
                    <a:pt x="334" y="10"/>
                  </a:lnTo>
                  <a:lnTo>
                    <a:pt x="397" y="36"/>
                  </a:lnTo>
                  <a:lnTo>
                    <a:pt x="450" y="78"/>
                  </a:lnTo>
                  <a:lnTo>
                    <a:pt x="492" y="131"/>
                  </a:lnTo>
                  <a:lnTo>
                    <a:pt x="518" y="194"/>
                  </a:lnTo>
                  <a:lnTo>
                    <a:pt x="528" y="264"/>
                  </a:lnTo>
                  <a:lnTo>
                    <a:pt x="518" y="335"/>
                  </a:lnTo>
                  <a:lnTo>
                    <a:pt x="492" y="398"/>
                  </a:lnTo>
                  <a:lnTo>
                    <a:pt x="450" y="451"/>
                  </a:lnTo>
                  <a:lnTo>
                    <a:pt x="397" y="492"/>
                  </a:lnTo>
                  <a:lnTo>
                    <a:pt x="334" y="519"/>
                  </a:lnTo>
                  <a:lnTo>
                    <a:pt x="264" y="528"/>
                  </a:lnTo>
                  <a:lnTo>
                    <a:pt x="193" y="519"/>
                  </a:lnTo>
                  <a:lnTo>
                    <a:pt x="130" y="492"/>
                  </a:lnTo>
                  <a:lnTo>
                    <a:pt x="77" y="451"/>
                  </a:lnTo>
                  <a:lnTo>
                    <a:pt x="36" y="398"/>
                  </a:lnTo>
                  <a:lnTo>
                    <a:pt x="9" y="335"/>
                  </a:lnTo>
                  <a:lnTo>
                    <a:pt x="0" y="264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645" name="Picture 9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2" y="294"/>
              <a:ext cx="281" cy="176"/>
            </a:xfrm>
            <a:prstGeom prst="rect">
              <a:avLst/>
            </a:prstGeom>
            <a:noFill/>
          </p:spPr>
        </p:pic>
        <p:sp>
          <p:nvSpPr>
            <p:cNvPr id="23644" name="Freeform 92"/>
            <p:cNvSpPr>
              <a:spLocks/>
            </p:cNvSpPr>
            <p:nvPr/>
          </p:nvSpPr>
          <p:spPr bwMode="auto">
            <a:xfrm>
              <a:off x="555" y="915"/>
              <a:ext cx="528" cy="52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193" y="10"/>
                </a:cxn>
                <a:cxn ang="0">
                  <a:pos x="130" y="36"/>
                </a:cxn>
                <a:cxn ang="0">
                  <a:pos x="77" y="77"/>
                </a:cxn>
                <a:cxn ang="0">
                  <a:pos x="36" y="131"/>
                </a:cxn>
                <a:cxn ang="0">
                  <a:pos x="9" y="194"/>
                </a:cxn>
                <a:cxn ang="0">
                  <a:pos x="0" y="264"/>
                </a:cxn>
                <a:cxn ang="0">
                  <a:pos x="9" y="334"/>
                </a:cxn>
                <a:cxn ang="0">
                  <a:pos x="36" y="397"/>
                </a:cxn>
                <a:cxn ang="0">
                  <a:pos x="77" y="451"/>
                </a:cxn>
                <a:cxn ang="0">
                  <a:pos x="130" y="492"/>
                </a:cxn>
                <a:cxn ang="0">
                  <a:pos x="193" y="519"/>
                </a:cxn>
                <a:cxn ang="0">
                  <a:pos x="264" y="528"/>
                </a:cxn>
                <a:cxn ang="0">
                  <a:pos x="334" y="519"/>
                </a:cxn>
                <a:cxn ang="0">
                  <a:pos x="397" y="492"/>
                </a:cxn>
                <a:cxn ang="0">
                  <a:pos x="450" y="451"/>
                </a:cxn>
                <a:cxn ang="0">
                  <a:pos x="492" y="397"/>
                </a:cxn>
                <a:cxn ang="0">
                  <a:pos x="518" y="334"/>
                </a:cxn>
                <a:cxn ang="0">
                  <a:pos x="528" y="264"/>
                </a:cxn>
                <a:cxn ang="0">
                  <a:pos x="518" y="194"/>
                </a:cxn>
                <a:cxn ang="0">
                  <a:pos x="492" y="131"/>
                </a:cxn>
                <a:cxn ang="0">
                  <a:pos x="450" y="77"/>
                </a:cxn>
                <a:cxn ang="0">
                  <a:pos x="397" y="36"/>
                </a:cxn>
                <a:cxn ang="0">
                  <a:pos x="334" y="10"/>
                </a:cxn>
                <a:cxn ang="0">
                  <a:pos x="264" y="0"/>
                </a:cxn>
              </a:cxnLst>
              <a:rect l="0" t="0" r="r" b="b"/>
              <a:pathLst>
                <a:path w="528" h="528">
                  <a:moveTo>
                    <a:pt x="264" y="0"/>
                  </a:moveTo>
                  <a:lnTo>
                    <a:pt x="193" y="10"/>
                  </a:lnTo>
                  <a:lnTo>
                    <a:pt x="130" y="36"/>
                  </a:lnTo>
                  <a:lnTo>
                    <a:pt x="77" y="77"/>
                  </a:lnTo>
                  <a:lnTo>
                    <a:pt x="36" y="131"/>
                  </a:lnTo>
                  <a:lnTo>
                    <a:pt x="9" y="194"/>
                  </a:lnTo>
                  <a:lnTo>
                    <a:pt x="0" y="264"/>
                  </a:lnTo>
                  <a:lnTo>
                    <a:pt x="9" y="334"/>
                  </a:lnTo>
                  <a:lnTo>
                    <a:pt x="36" y="397"/>
                  </a:lnTo>
                  <a:lnTo>
                    <a:pt x="77" y="451"/>
                  </a:lnTo>
                  <a:lnTo>
                    <a:pt x="130" y="492"/>
                  </a:lnTo>
                  <a:lnTo>
                    <a:pt x="193" y="519"/>
                  </a:lnTo>
                  <a:lnTo>
                    <a:pt x="264" y="528"/>
                  </a:lnTo>
                  <a:lnTo>
                    <a:pt x="334" y="519"/>
                  </a:lnTo>
                  <a:lnTo>
                    <a:pt x="397" y="492"/>
                  </a:lnTo>
                  <a:lnTo>
                    <a:pt x="450" y="451"/>
                  </a:lnTo>
                  <a:lnTo>
                    <a:pt x="492" y="397"/>
                  </a:lnTo>
                  <a:lnTo>
                    <a:pt x="518" y="334"/>
                  </a:lnTo>
                  <a:lnTo>
                    <a:pt x="528" y="264"/>
                  </a:lnTo>
                  <a:lnTo>
                    <a:pt x="518" y="194"/>
                  </a:lnTo>
                  <a:lnTo>
                    <a:pt x="492" y="131"/>
                  </a:lnTo>
                  <a:lnTo>
                    <a:pt x="450" y="77"/>
                  </a:lnTo>
                  <a:lnTo>
                    <a:pt x="397" y="36"/>
                  </a:lnTo>
                  <a:lnTo>
                    <a:pt x="334" y="10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643" name="Freeform 91"/>
            <p:cNvSpPr>
              <a:spLocks/>
            </p:cNvSpPr>
            <p:nvPr/>
          </p:nvSpPr>
          <p:spPr bwMode="auto">
            <a:xfrm>
              <a:off x="555" y="915"/>
              <a:ext cx="528" cy="528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9" y="194"/>
                </a:cxn>
                <a:cxn ang="0">
                  <a:pos x="36" y="131"/>
                </a:cxn>
                <a:cxn ang="0">
                  <a:pos x="77" y="77"/>
                </a:cxn>
                <a:cxn ang="0">
                  <a:pos x="130" y="36"/>
                </a:cxn>
                <a:cxn ang="0">
                  <a:pos x="193" y="10"/>
                </a:cxn>
                <a:cxn ang="0">
                  <a:pos x="264" y="0"/>
                </a:cxn>
                <a:cxn ang="0">
                  <a:pos x="334" y="10"/>
                </a:cxn>
                <a:cxn ang="0">
                  <a:pos x="397" y="36"/>
                </a:cxn>
                <a:cxn ang="0">
                  <a:pos x="450" y="77"/>
                </a:cxn>
                <a:cxn ang="0">
                  <a:pos x="492" y="131"/>
                </a:cxn>
                <a:cxn ang="0">
                  <a:pos x="518" y="194"/>
                </a:cxn>
                <a:cxn ang="0">
                  <a:pos x="528" y="264"/>
                </a:cxn>
                <a:cxn ang="0">
                  <a:pos x="518" y="334"/>
                </a:cxn>
                <a:cxn ang="0">
                  <a:pos x="492" y="397"/>
                </a:cxn>
                <a:cxn ang="0">
                  <a:pos x="450" y="451"/>
                </a:cxn>
                <a:cxn ang="0">
                  <a:pos x="397" y="492"/>
                </a:cxn>
                <a:cxn ang="0">
                  <a:pos x="334" y="519"/>
                </a:cxn>
                <a:cxn ang="0">
                  <a:pos x="264" y="528"/>
                </a:cxn>
                <a:cxn ang="0">
                  <a:pos x="193" y="519"/>
                </a:cxn>
                <a:cxn ang="0">
                  <a:pos x="130" y="492"/>
                </a:cxn>
                <a:cxn ang="0">
                  <a:pos x="77" y="451"/>
                </a:cxn>
                <a:cxn ang="0">
                  <a:pos x="36" y="397"/>
                </a:cxn>
                <a:cxn ang="0">
                  <a:pos x="9" y="334"/>
                </a:cxn>
                <a:cxn ang="0">
                  <a:pos x="0" y="264"/>
                </a:cxn>
              </a:cxnLst>
              <a:rect l="0" t="0" r="r" b="b"/>
              <a:pathLst>
                <a:path w="528" h="528">
                  <a:moveTo>
                    <a:pt x="0" y="264"/>
                  </a:moveTo>
                  <a:lnTo>
                    <a:pt x="9" y="194"/>
                  </a:lnTo>
                  <a:lnTo>
                    <a:pt x="36" y="131"/>
                  </a:lnTo>
                  <a:lnTo>
                    <a:pt x="77" y="77"/>
                  </a:lnTo>
                  <a:lnTo>
                    <a:pt x="130" y="36"/>
                  </a:lnTo>
                  <a:lnTo>
                    <a:pt x="193" y="10"/>
                  </a:lnTo>
                  <a:lnTo>
                    <a:pt x="264" y="0"/>
                  </a:lnTo>
                  <a:lnTo>
                    <a:pt x="334" y="10"/>
                  </a:lnTo>
                  <a:lnTo>
                    <a:pt x="397" y="36"/>
                  </a:lnTo>
                  <a:lnTo>
                    <a:pt x="450" y="77"/>
                  </a:lnTo>
                  <a:lnTo>
                    <a:pt x="492" y="131"/>
                  </a:lnTo>
                  <a:lnTo>
                    <a:pt x="518" y="194"/>
                  </a:lnTo>
                  <a:lnTo>
                    <a:pt x="528" y="264"/>
                  </a:lnTo>
                  <a:lnTo>
                    <a:pt x="518" y="334"/>
                  </a:lnTo>
                  <a:lnTo>
                    <a:pt x="492" y="397"/>
                  </a:lnTo>
                  <a:lnTo>
                    <a:pt x="450" y="451"/>
                  </a:lnTo>
                  <a:lnTo>
                    <a:pt x="397" y="492"/>
                  </a:lnTo>
                  <a:lnTo>
                    <a:pt x="334" y="519"/>
                  </a:lnTo>
                  <a:lnTo>
                    <a:pt x="264" y="528"/>
                  </a:lnTo>
                  <a:lnTo>
                    <a:pt x="193" y="519"/>
                  </a:lnTo>
                  <a:lnTo>
                    <a:pt x="130" y="492"/>
                  </a:lnTo>
                  <a:lnTo>
                    <a:pt x="77" y="451"/>
                  </a:lnTo>
                  <a:lnTo>
                    <a:pt x="36" y="397"/>
                  </a:lnTo>
                  <a:lnTo>
                    <a:pt x="9" y="334"/>
                  </a:lnTo>
                  <a:lnTo>
                    <a:pt x="0" y="264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642" name="Picture 9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2" y="1091"/>
              <a:ext cx="281" cy="176"/>
            </a:xfrm>
            <a:prstGeom prst="rect">
              <a:avLst/>
            </a:prstGeom>
            <a:noFill/>
          </p:spPr>
        </p:pic>
        <p:sp>
          <p:nvSpPr>
            <p:cNvPr id="23641" name="Freeform 89"/>
            <p:cNvSpPr>
              <a:spLocks/>
            </p:cNvSpPr>
            <p:nvPr/>
          </p:nvSpPr>
          <p:spPr bwMode="auto">
            <a:xfrm>
              <a:off x="558" y="1812"/>
              <a:ext cx="528" cy="52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194" y="9"/>
                </a:cxn>
                <a:cxn ang="0">
                  <a:pos x="131" y="36"/>
                </a:cxn>
                <a:cxn ang="0">
                  <a:pos x="77" y="77"/>
                </a:cxn>
                <a:cxn ang="0">
                  <a:pos x="36" y="131"/>
                </a:cxn>
                <a:cxn ang="0">
                  <a:pos x="9" y="194"/>
                </a:cxn>
                <a:cxn ang="0">
                  <a:pos x="0" y="264"/>
                </a:cxn>
                <a:cxn ang="0">
                  <a:pos x="9" y="334"/>
                </a:cxn>
                <a:cxn ang="0">
                  <a:pos x="36" y="397"/>
                </a:cxn>
                <a:cxn ang="0">
                  <a:pos x="77" y="450"/>
                </a:cxn>
                <a:cxn ang="0">
                  <a:pos x="131" y="492"/>
                </a:cxn>
                <a:cxn ang="0">
                  <a:pos x="194" y="518"/>
                </a:cxn>
                <a:cxn ang="0">
                  <a:pos x="264" y="528"/>
                </a:cxn>
                <a:cxn ang="0">
                  <a:pos x="334" y="518"/>
                </a:cxn>
                <a:cxn ang="0">
                  <a:pos x="397" y="492"/>
                </a:cxn>
                <a:cxn ang="0">
                  <a:pos x="451" y="450"/>
                </a:cxn>
                <a:cxn ang="0">
                  <a:pos x="492" y="397"/>
                </a:cxn>
                <a:cxn ang="0">
                  <a:pos x="519" y="334"/>
                </a:cxn>
                <a:cxn ang="0">
                  <a:pos x="528" y="264"/>
                </a:cxn>
                <a:cxn ang="0">
                  <a:pos x="519" y="194"/>
                </a:cxn>
                <a:cxn ang="0">
                  <a:pos x="492" y="131"/>
                </a:cxn>
                <a:cxn ang="0">
                  <a:pos x="451" y="77"/>
                </a:cxn>
                <a:cxn ang="0">
                  <a:pos x="397" y="36"/>
                </a:cxn>
                <a:cxn ang="0">
                  <a:pos x="334" y="9"/>
                </a:cxn>
                <a:cxn ang="0">
                  <a:pos x="264" y="0"/>
                </a:cxn>
              </a:cxnLst>
              <a:rect l="0" t="0" r="r" b="b"/>
              <a:pathLst>
                <a:path w="528" h="528">
                  <a:moveTo>
                    <a:pt x="264" y="0"/>
                  </a:moveTo>
                  <a:lnTo>
                    <a:pt x="194" y="9"/>
                  </a:lnTo>
                  <a:lnTo>
                    <a:pt x="131" y="36"/>
                  </a:lnTo>
                  <a:lnTo>
                    <a:pt x="77" y="77"/>
                  </a:lnTo>
                  <a:lnTo>
                    <a:pt x="36" y="131"/>
                  </a:lnTo>
                  <a:lnTo>
                    <a:pt x="9" y="194"/>
                  </a:lnTo>
                  <a:lnTo>
                    <a:pt x="0" y="264"/>
                  </a:lnTo>
                  <a:lnTo>
                    <a:pt x="9" y="334"/>
                  </a:lnTo>
                  <a:lnTo>
                    <a:pt x="36" y="397"/>
                  </a:lnTo>
                  <a:lnTo>
                    <a:pt x="77" y="450"/>
                  </a:lnTo>
                  <a:lnTo>
                    <a:pt x="131" y="492"/>
                  </a:lnTo>
                  <a:lnTo>
                    <a:pt x="194" y="518"/>
                  </a:lnTo>
                  <a:lnTo>
                    <a:pt x="264" y="528"/>
                  </a:lnTo>
                  <a:lnTo>
                    <a:pt x="334" y="518"/>
                  </a:lnTo>
                  <a:lnTo>
                    <a:pt x="397" y="492"/>
                  </a:lnTo>
                  <a:lnTo>
                    <a:pt x="451" y="450"/>
                  </a:lnTo>
                  <a:lnTo>
                    <a:pt x="492" y="397"/>
                  </a:lnTo>
                  <a:lnTo>
                    <a:pt x="519" y="334"/>
                  </a:lnTo>
                  <a:lnTo>
                    <a:pt x="528" y="264"/>
                  </a:lnTo>
                  <a:lnTo>
                    <a:pt x="519" y="194"/>
                  </a:lnTo>
                  <a:lnTo>
                    <a:pt x="492" y="131"/>
                  </a:lnTo>
                  <a:lnTo>
                    <a:pt x="451" y="77"/>
                  </a:lnTo>
                  <a:lnTo>
                    <a:pt x="397" y="36"/>
                  </a:lnTo>
                  <a:lnTo>
                    <a:pt x="334" y="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640" name="Freeform 88"/>
            <p:cNvSpPr>
              <a:spLocks/>
            </p:cNvSpPr>
            <p:nvPr/>
          </p:nvSpPr>
          <p:spPr bwMode="auto">
            <a:xfrm>
              <a:off x="558" y="1812"/>
              <a:ext cx="528" cy="528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9" y="194"/>
                </a:cxn>
                <a:cxn ang="0">
                  <a:pos x="36" y="131"/>
                </a:cxn>
                <a:cxn ang="0">
                  <a:pos x="77" y="77"/>
                </a:cxn>
                <a:cxn ang="0">
                  <a:pos x="131" y="36"/>
                </a:cxn>
                <a:cxn ang="0">
                  <a:pos x="194" y="9"/>
                </a:cxn>
                <a:cxn ang="0">
                  <a:pos x="264" y="0"/>
                </a:cxn>
                <a:cxn ang="0">
                  <a:pos x="334" y="9"/>
                </a:cxn>
                <a:cxn ang="0">
                  <a:pos x="397" y="36"/>
                </a:cxn>
                <a:cxn ang="0">
                  <a:pos x="451" y="77"/>
                </a:cxn>
                <a:cxn ang="0">
                  <a:pos x="492" y="131"/>
                </a:cxn>
                <a:cxn ang="0">
                  <a:pos x="519" y="194"/>
                </a:cxn>
                <a:cxn ang="0">
                  <a:pos x="528" y="264"/>
                </a:cxn>
                <a:cxn ang="0">
                  <a:pos x="519" y="334"/>
                </a:cxn>
                <a:cxn ang="0">
                  <a:pos x="492" y="397"/>
                </a:cxn>
                <a:cxn ang="0">
                  <a:pos x="451" y="450"/>
                </a:cxn>
                <a:cxn ang="0">
                  <a:pos x="397" y="492"/>
                </a:cxn>
                <a:cxn ang="0">
                  <a:pos x="334" y="518"/>
                </a:cxn>
                <a:cxn ang="0">
                  <a:pos x="264" y="528"/>
                </a:cxn>
                <a:cxn ang="0">
                  <a:pos x="194" y="518"/>
                </a:cxn>
                <a:cxn ang="0">
                  <a:pos x="131" y="492"/>
                </a:cxn>
                <a:cxn ang="0">
                  <a:pos x="77" y="450"/>
                </a:cxn>
                <a:cxn ang="0">
                  <a:pos x="36" y="397"/>
                </a:cxn>
                <a:cxn ang="0">
                  <a:pos x="9" y="334"/>
                </a:cxn>
                <a:cxn ang="0">
                  <a:pos x="0" y="264"/>
                </a:cxn>
              </a:cxnLst>
              <a:rect l="0" t="0" r="r" b="b"/>
              <a:pathLst>
                <a:path w="528" h="528">
                  <a:moveTo>
                    <a:pt x="0" y="264"/>
                  </a:moveTo>
                  <a:lnTo>
                    <a:pt x="9" y="194"/>
                  </a:lnTo>
                  <a:lnTo>
                    <a:pt x="36" y="131"/>
                  </a:lnTo>
                  <a:lnTo>
                    <a:pt x="77" y="77"/>
                  </a:lnTo>
                  <a:lnTo>
                    <a:pt x="131" y="36"/>
                  </a:lnTo>
                  <a:lnTo>
                    <a:pt x="194" y="9"/>
                  </a:lnTo>
                  <a:lnTo>
                    <a:pt x="264" y="0"/>
                  </a:lnTo>
                  <a:lnTo>
                    <a:pt x="334" y="9"/>
                  </a:lnTo>
                  <a:lnTo>
                    <a:pt x="397" y="36"/>
                  </a:lnTo>
                  <a:lnTo>
                    <a:pt x="451" y="77"/>
                  </a:lnTo>
                  <a:lnTo>
                    <a:pt x="492" y="131"/>
                  </a:lnTo>
                  <a:lnTo>
                    <a:pt x="519" y="194"/>
                  </a:lnTo>
                  <a:lnTo>
                    <a:pt x="528" y="264"/>
                  </a:lnTo>
                  <a:lnTo>
                    <a:pt x="519" y="334"/>
                  </a:lnTo>
                  <a:lnTo>
                    <a:pt x="492" y="397"/>
                  </a:lnTo>
                  <a:lnTo>
                    <a:pt x="451" y="450"/>
                  </a:lnTo>
                  <a:lnTo>
                    <a:pt x="397" y="492"/>
                  </a:lnTo>
                  <a:lnTo>
                    <a:pt x="334" y="518"/>
                  </a:lnTo>
                  <a:lnTo>
                    <a:pt x="264" y="528"/>
                  </a:lnTo>
                  <a:lnTo>
                    <a:pt x="194" y="518"/>
                  </a:lnTo>
                  <a:lnTo>
                    <a:pt x="131" y="492"/>
                  </a:lnTo>
                  <a:lnTo>
                    <a:pt x="77" y="450"/>
                  </a:lnTo>
                  <a:lnTo>
                    <a:pt x="36" y="397"/>
                  </a:lnTo>
                  <a:lnTo>
                    <a:pt x="9" y="334"/>
                  </a:lnTo>
                  <a:lnTo>
                    <a:pt x="0" y="264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3639" name="Picture 8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7" y="1988"/>
              <a:ext cx="281" cy="176"/>
            </a:xfrm>
            <a:prstGeom prst="rect">
              <a:avLst/>
            </a:prstGeom>
            <a:noFill/>
          </p:spPr>
        </p:pic>
      </p:grpSp>
      <p:sp>
        <p:nvSpPr>
          <p:cNvPr id="23649" name="Rectangle 9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650" name="Rectangle 98"/>
          <p:cNvSpPr>
            <a:spLocks noChangeArrowheads="1"/>
          </p:cNvSpPr>
          <p:nvPr/>
        </p:nvSpPr>
        <p:spPr bwMode="auto">
          <a:xfrm>
            <a:off x="899592" y="1569396"/>
            <a:ext cx="3600400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rgbClr val="001F5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отказоустойчивая и безопасная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инфрастру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ктура</a:t>
            </a:r>
            <a:endParaRPr kumimoji="0" lang="ru-RU" sz="17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700" dirty="0" smtClean="0">
              <a:solidFill>
                <a:srgbClr val="001F5F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проверенное программное </a:t>
            </a:r>
            <a:endParaRPr kumimoji="0" lang="ru-RU" sz="17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обеспечение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700" dirty="0" smtClean="0">
              <a:solidFill>
                <a:srgbClr val="001F5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верифицированный </a:t>
            </a:r>
            <a:endParaRPr kumimoji="0" lang="ru-RU" sz="17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образовательный 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и</a:t>
            </a:r>
            <a:endParaRPr kumimoji="0" lang="ru-RU" sz="9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651" name="Rectangle 99"/>
          <p:cNvSpPr>
            <a:spLocks noChangeArrowheads="1"/>
          </p:cNvSpPr>
          <p:nvPr/>
        </p:nvSpPr>
        <p:spPr bwMode="auto">
          <a:xfrm>
            <a:off x="827584" y="3443694"/>
            <a:ext cx="284157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/>
            </a:r>
            <a:b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</a:br>
            <a:r>
              <a:rPr kumimoji="0" lang="ru-RU" sz="11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100" dirty="0" smtClean="0">
                <a:latin typeface="Arial" pitchFamily="34" charset="0"/>
                <a:ea typeface="Tahoma" pitchFamily="34" charset="0"/>
                <a:cs typeface="Arial" pitchFamily="34" charset="0"/>
              </a:rPr>
              <a:t>  </a:t>
            </a:r>
            <a:r>
              <a:rPr kumimoji="0" lang="ru-RU" sz="17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воспитательный </a:t>
            </a:r>
            <a:r>
              <a:rPr kumimoji="0" lang="ru-RU" sz="17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контент</a:t>
            </a:r>
            <a:endParaRPr kumimoji="0" 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C:\Users\marya\Downloads\loonapix_1661430458138191266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836712"/>
            <a:ext cx="5004048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1"/>
            <a:ext cx="9144000" cy="6857999"/>
            <a:chOff x="0" y="0"/>
            <a:chExt cx="16839" cy="11904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0580" cy="11904"/>
            </a:xfrm>
            <a:prstGeom prst="rect">
              <a:avLst/>
            </a:prstGeom>
            <a:solidFill>
              <a:srgbClr val="001F5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7869" y="0"/>
              <a:ext cx="6092" cy="3427"/>
            </a:xfrm>
            <a:custGeom>
              <a:avLst/>
              <a:gdLst/>
              <a:ahLst/>
              <a:cxnLst>
                <a:cxn ang="0">
                  <a:pos x="5405" y="0"/>
                </a:cxn>
                <a:cxn ang="0">
                  <a:pos x="0" y="0"/>
                </a:cxn>
                <a:cxn ang="0">
                  <a:pos x="3227" y="3426"/>
                </a:cxn>
                <a:cxn ang="0">
                  <a:pos x="6091" y="729"/>
                </a:cxn>
                <a:cxn ang="0">
                  <a:pos x="5405" y="0"/>
                </a:cxn>
              </a:cxnLst>
              <a:rect l="0" t="0" r="r" b="b"/>
              <a:pathLst>
                <a:path w="6092" h="3427">
                  <a:moveTo>
                    <a:pt x="5405" y="0"/>
                  </a:moveTo>
                  <a:lnTo>
                    <a:pt x="0" y="0"/>
                  </a:lnTo>
                  <a:lnTo>
                    <a:pt x="3227" y="3426"/>
                  </a:lnTo>
                  <a:lnTo>
                    <a:pt x="6091" y="729"/>
                  </a:lnTo>
                  <a:lnTo>
                    <a:pt x="54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9" name="Freeform 5"/>
            <p:cNvSpPr>
              <a:spLocks/>
            </p:cNvSpPr>
            <p:nvPr/>
          </p:nvSpPr>
          <p:spPr bwMode="auto">
            <a:xfrm>
              <a:off x="7869" y="0"/>
              <a:ext cx="6092" cy="3427"/>
            </a:xfrm>
            <a:custGeom>
              <a:avLst/>
              <a:gdLst/>
              <a:ahLst/>
              <a:cxnLst>
                <a:cxn ang="0">
                  <a:pos x="5405" y="0"/>
                </a:cxn>
                <a:cxn ang="0">
                  <a:pos x="6091" y="729"/>
                </a:cxn>
                <a:cxn ang="0">
                  <a:pos x="3227" y="3426"/>
                </a:cxn>
                <a:cxn ang="0">
                  <a:pos x="0" y="0"/>
                </a:cxn>
              </a:cxnLst>
              <a:rect l="0" t="0" r="r" b="b"/>
              <a:pathLst>
                <a:path w="6092" h="3427">
                  <a:moveTo>
                    <a:pt x="5405" y="0"/>
                  </a:moveTo>
                  <a:lnTo>
                    <a:pt x="6091" y="729"/>
                  </a:lnTo>
                  <a:lnTo>
                    <a:pt x="3227" y="3426"/>
                  </a:lnTo>
                  <a:lnTo>
                    <a:pt x="0" y="0"/>
                  </a:lnTo>
                </a:path>
              </a:pathLst>
            </a:custGeom>
            <a:noFill/>
            <a:ln w="2540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891" y="2008"/>
              <a:ext cx="1450" cy="14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19" y="1416"/>
              <a:ext cx="8420" cy="10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2" name="Picture 8" descr="Изображение выглядит как текст, электроника, снимок экрана  Автоматически созданное описание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75" y="1692"/>
              <a:ext cx="4421" cy="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33" name="Line 9"/>
            <p:cNvSpPr>
              <a:spLocks noChangeShapeType="1"/>
            </p:cNvSpPr>
            <p:nvPr/>
          </p:nvSpPr>
          <p:spPr bwMode="auto">
            <a:xfrm>
              <a:off x="1105" y="5183"/>
              <a:ext cx="0" cy="5168"/>
            </a:xfrm>
            <a:prstGeom prst="line">
              <a:avLst/>
            </a:prstGeom>
            <a:noFill/>
            <a:ln w="28956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788" y="4866"/>
              <a:ext cx="632" cy="632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244" y="8"/>
                </a:cxn>
                <a:cxn ang="0">
                  <a:pos x="177" y="32"/>
                </a:cxn>
                <a:cxn ang="0">
                  <a:pos x="119" y="69"/>
                </a:cxn>
                <a:cxn ang="0">
                  <a:pos x="70" y="118"/>
                </a:cxn>
                <a:cxn ang="0">
                  <a:pos x="32" y="177"/>
                </a:cxn>
                <a:cxn ang="0">
                  <a:pos x="9" y="243"/>
                </a:cxn>
                <a:cxn ang="0">
                  <a:pos x="0" y="316"/>
                </a:cxn>
                <a:cxn ang="0">
                  <a:pos x="9" y="388"/>
                </a:cxn>
                <a:cxn ang="0">
                  <a:pos x="32" y="454"/>
                </a:cxn>
                <a:cxn ang="0">
                  <a:pos x="70" y="513"/>
                </a:cxn>
                <a:cxn ang="0">
                  <a:pos x="119" y="562"/>
                </a:cxn>
                <a:cxn ang="0">
                  <a:pos x="177" y="599"/>
                </a:cxn>
                <a:cxn ang="0">
                  <a:pos x="244" y="623"/>
                </a:cxn>
                <a:cxn ang="0">
                  <a:pos x="316" y="631"/>
                </a:cxn>
                <a:cxn ang="0">
                  <a:pos x="388" y="623"/>
                </a:cxn>
                <a:cxn ang="0">
                  <a:pos x="455" y="599"/>
                </a:cxn>
                <a:cxn ang="0">
                  <a:pos x="513" y="562"/>
                </a:cxn>
                <a:cxn ang="0">
                  <a:pos x="562" y="513"/>
                </a:cxn>
                <a:cxn ang="0">
                  <a:pos x="600" y="454"/>
                </a:cxn>
                <a:cxn ang="0">
                  <a:pos x="623" y="388"/>
                </a:cxn>
                <a:cxn ang="0">
                  <a:pos x="632" y="316"/>
                </a:cxn>
                <a:cxn ang="0">
                  <a:pos x="623" y="243"/>
                </a:cxn>
                <a:cxn ang="0">
                  <a:pos x="600" y="177"/>
                </a:cxn>
                <a:cxn ang="0">
                  <a:pos x="562" y="118"/>
                </a:cxn>
                <a:cxn ang="0">
                  <a:pos x="513" y="69"/>
                </a:cxn>
                <a:cxn ang="0">
                  <a:pos x="455" y="32"/>
                </a:cxn>
                <a:cxn ang="0">
                  <a:pos x="388" y="8"/>
                </a:cxn>
                <a:cxn ang="0">
                  <a:pos x="316" y="0"/>
                </a:cxn>
              </a:cxnLst>
              <a:rect l="0" t="0" r="r" b="b"/>
              <a:pathLst>
                <a:path w="632" h="632">
                  <a:moveTo>
                    <a:pt x="316" y="0"/>
                  </a:moveTo>
                  <a:lnTo>
                    <a:pt x="244" y="8"/>
                  </a:lnTo>
                  <a:lnTo>
                    <a:pt x="177" y="32"/>
                  </a:lnTo>
                  <a:lnTo>
                    <a:pt x="119" y="69"/>
                  </a:lnTo>
                  <a:lnTo>
                    <a:pt x="70" y="118"/>
                  </a:lnTo>
                  <a:lnTo>
                    <a:pt x="32" y="177"/>
                  </a:lnTo>
                  <a:lnTo>
                    <a:pt x="9" y="243"/>
                  </a:lnTo>
                  <a:lnTo>
                    <a:pt x="0" y="316"/>
                  </a:lnTo>
                  <a:lnTo>
                    <a:pt x="9" y="388"/>
                  </a:lnTo>
                  <a:lnTo>
                    <a:pt x="32" y="454"/>
                  </a:lnTo>
                  <a:lnTo>
                    <a:pt x="70" y="513"/>
                  </a:lnTo>
                  <a:lnTo>
                    <a:pt x="119" y="562"/>
                  </a:lnTo>
                  <a:lnTo>
                    <a:pt x="177" y="599"/>
                  </a:lnTo>
                  <a:lnTo>
                    <a:pt x="244" y="623"/>
                  </a:lnTo>
                  <a:lnTo>
                    <a:pt x="316" y="631"/>
                  </a:lnTo>
                  <a:lnTo>
                    <a:pt x="388" y="623"/>
                  </a:lnTo>
                  <a:lnTo>
                    <a:pt x="455" y="599"/>
                  </a:lnTo>
                  <a:lnTo>
                    <a:pt x="513" y="562"/>
                  </a:lnTo>
                  <a:lnTo>
                    <a:pt x="562" y="513"/>
                  </a:lnTo>
                  <a:lnTo>
                    <a:pt x="600" y="454"/>
                  </a:lnTo>
                  <a:lnTo>
                    <a:pt x="623" y="388"/>
                  </a:lnTo>
                  <a:lnTo>
                    <a:pt x="632" y="316"/>
                  </a:lnTo>
                  <a:lnTo>
                    <a:pt x="623" y="243"/>
                  </a:lnTo>
                  <a:lnTo>
                    <a:pt x="600" y="177"/>
                  </a:lnTo>
                  <a:lnTo>
                    <a:pt x="562" y="118"/>
                  </a:lnTo>
                  <a:lnTo>
                    <a:pt x="513" y="69"/>
                  </a:lnTo>
                  <a:lnTo>
                    <a:pt x="455" y="32"/>
                  </a:lnTo>
                  <a:lnTo>
                    <a:pt x="388" y="8"/>
                  </a:lnTo>
                  <a:lnTo>
                    <a:pt x="31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788" y="4866"/>
              <a:ext cx="632" cy="632"/>
            </a:xfrm>
            <a:custGeom>
              <a:avLst/>
              <a:gdLst/>
              <a:ahLst/>
              <a:cxnLst>
                <a:cxn ang="0">
                  <a:pos x="0" y="316"/>
                </a:cxn>
                <a:cxn ang="0">
                  <a:pos x="9" y="243"/>
                </a:cxn>
                <a:cxn ang="0">
                  <a:pos x="32" y="177"/>
                </a:cxn>
                <a:cxn ang="0">
                  <a:pos x="70" y="118"/>
                </a:cxn>
                <a:cxn ang="0">
                  <a:pos x="119" y="69"/>
                </a:cxn>
                <a:cxn ang="0">
                  <a:pos x="177" y="32"/>
                </a:cxn>
                <a:cxn ang="0">
                  <a:pos x="244" y="8"/>
                </a:cxn>
                <a:cxn ang="0">
                  <a:pos x="316" y="0"/>
                </a:cxn>
                <a:cxn ang="0">
                  <a:pos x="388" y="8"/>
                </a:cxn>
                <a:cxn ang="0">
                  <a:pos x="455" y="32"/>
                </a:cxn>
                <a:cxn ang="0">
                  <a:pos x="513" y="69"/>
                </a:cxn>
                <a:cxn ang="0">
                  <a:pos x="562" y="118"/>
                </a:cxn>
                <a:cxn ang="0">
                  <a:pos x="600" y="177"/>
                </a:cxn>
                <a:cxn ang="0">
                  <a:pos x="623" y="243"/>
                </a:cxn>
                <a:cxn ang="0">
                  <a:pos x="632" y="316"/>
                </a:cxn>
                <a:cxn ang="0">
                  <a:pos x="623" y="388"/>
                </a:cxn>
                <a:cxn ang="0">
                  <a:pos x="600" y="454"/>
                </a:cxn>
                <a:cxn ang="0">
                  <a:pos x="562" y="513"/>
                </a:cxn>
                <a:cxn ang="0">
                  <a:pos x="513" y="562"/>
                </a:cxn>
                <a:cxn ang="0">
                  <a:pos x="455" y="599"/>
                </a:cxn>
                <a:cxn ang="0">
                  <a:pos x="388" y="623"/>
                </a:cxn>
                <a:cxn ang="0">
                  <a:pos x="316" y="631"/>
                </a:cxn>
                <a:cxn ang="0">
                  <a:pos x="244" y="623"/>
                </a:cxn>
                <a:cxn ang="0">
                  <a:pos x="177" y="599"/>
                </a:cxn>
                <a:cxn ang="0">
                  <a:pos x="119" y="562"/>
                </a:cxn>
                <a:cxn ang="0">
                  <a:pos x="70" y="513"/>
                </a:cxn>
                <a:cxn ang="0">
                  <a:pos x="32" y="454"/>
                </a:cxn>
                <a:cxn ang="0">
                  <a:pos x="9" y="388"/>
                </a:cxn>
                <a:cxn ang="0">
                  <a:pos x="0" y="316"/>
                </a:cxn>
              </a:cxnLst>
              <a:rect l="0" t="0" r="r" b="b"/>
              <a:pathLst>
                <a:path w="632" h="632">
                  <a:moveTo>
                    <a:pt x="0" y="316"/>
                  </a:moveTo>
                  <a:lnTo>
                    <a:pt x="9" y="243"/>
                  </a:lnTo>
                  <a:lnTo>
                    <a:pt x="32" y="177"/>
                  </a:lnTo>
                  <a:lnTo>
                    <a:pt x="70" y="118"/>
                  </a:lnTo>
                  <a:lnTo>
                    <a:pt x="119" y="69"/>
                  </a:lnTo>
                  <a:lnTo>
                    <a:pt x="177" y="32"/>
                  </a:lnTo>
                  <a:lnTo>
                    <a:pt x="244" y="8"/>
                  </a:lnTo>
                  <a:lnTo>
                    <a:pt x="316" y="0"/>
                  </a:lnTo>
                  <a:lnTo>
                    <a:pt x="388" y="8"/>
                  </a:lnTo>
                  <a:lnTo>
                    <a:pt x="455" y="32"/>
                  </a:lnTo>
                  <a:lnTo>
                    <a:pt x="513" y="69"/>
                  </a:lnTo>
                  <a:lnTo>
                    <a:pt x="562" y="118"/>
                  </a:lnTo>
                  <a:lnTo>
                    <a:pt x="600" y="177"/>
                  </a:lnTo>
                  <a:lnTo>
                    <a:pt x="623" y="243"/>
                  </a:lnTo>
                  <a:lnTo>
                    <a:pt x="632" y="316"/>
                  </a:lnTo>
                  <a:lnTo>
                    <a:pt x="623" y="388"/>
                  </a:lnTo>
                  <a:lnTo>
                    <a:pt x="600" y="454"/>
                  </a:lnTo>
                  <a:lnTo>
                    <a:pt x="562" y="513"/>
                  </a:lnTo>
                  <a:lnTo>
                    <a:pt x="513" y="562"/>
                  </a:lnTo>
                  <a:lnTo>
                    <a:pt x="455" y="599"/>
                  </a:lnTo>
                  <a:lnTo>
                    <a:pt x="388" y="623"/>
                  </a:lnTo>
                  <a:lnTo>
                    <a:pt x="316" y="631"/>
                  </a:lnTo>
                  <a:lnTo>
                    <a:pt x="244" y="623"/>
                  </a:lnTo>
                  <a:lnTo>
                    <a:pt x="177" y="599"/>
                  </a:lnTo>
                  <a:lnTo>
                    <a:pt x="119" y="562"/>
                  </a:lnTo>
                  <a:lnTo>
                    <a:pt x="70" y="513"/>
                  </a:lnTo>
                  <a:lnTo>
                    <a:pt x="32" y="454"/>
                  </a:lnTo>
                  <a:lnTo>
                    <a:pt x="9" y="388"/>
                  </a:lnTo>
                  <a:lnTo>
                    <a:pt x="0" y="316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6" name="AutoShape 12"/>
            <p:cNvSpPr>
              <a:spLocks/>
            </p:cNvSpPr>
            <p:nvPr/>
          </p:nvSpPr>
          <p:spPr bwMode="auto">
            <a:xfrm>
              <a:off x="894" y="5048"/>
              <a:ext cx="421" cy="270"/>
            </a:xfrm>
            <a:custGeom>
              <a:avLst/>
              <a:gdLst/>
              <a:ahLst/>
              <a:cxnLst>
                <a:cxn ang="0">
                  <a:pos x="301" y="135"/>
                </a:cxn>
                <a:cxn ang="0">
                  <a:pos x="166" y="214"/>
                </a:cxn>
                <a:cxn ang="0">
                  <a:pos x="157" y="222"/>
                </a:cxn>
                <a:cxn ang="0">
                  <a:pos x="152" y="232"/>
                </a:cxn>
                <a:cxn ang="0">
                  <a:pos x="151" y="244"/>
                </a:cxn>
                <a:cxn ang="0">
                  <a:pos x="155" y="255"/>
                </a:cxn>
                <a:cxn ang="0">
                  <a:pos x="163" y="264"/>
                </a:cxn>
                <a:cxn ang="0">
                  <a:pos x="173" y="269"/>
                </a:cxn>
                <a:cxn ang="0">
                  <a:pos x="185" y="270"/>
                </a:cxn>
                <a:cxn ang="0">
                  <a:pos x="196" y="266"/>
                </a:cxn>
                <a:cxn ang="0">
                  <a:pos x="369" y="165"/>
                </a:cxn>
                <a:cxn ang="0">
                  <a:pos x="361" y="165"/>
                </a:cxn>
                <a:cxn ang="0">
                  <a:pos x="361" y="161"/>
                </a:cxn>
                <a:cxn ang="0">
                  <a:pos x="346" y="161"/>
                </a:cxn>
                <a:cxn ang="0">
                  <a:pos x="301" y="135"/>
                </a:cxn>
                <a:cxn ang="0">
                  <a:pos x="250" y="105"/>
                </a:cxn>
                <a:cxn ang="0">
                  <a:pos x="0" y="105"/>
                </a:cxn>
                <a:cxn ang="0">
                  <a:pos x="0" y="165"/>
                </a:cxn>
                <a:cxn ang="0">
                  <a:pos x="250" y="165"/>
                </a:cxn>
                <a:cxn ang="0">
                  <a:pos x="301" y="135"/>
                </a:cxn>
                <a:cxn ang="0">
                  <a:pos x="250" y="105"/>
                </a:cxn>
                <a:cxn ang="0">
                  <a:pos x="369" y="105"/>
                </a:cxn>
                <a:cxn ang="0">
                  <a:pos x="361" y="105"/>
                </a:cxn>
                <a:cxn ang="0">
                  <a:pos x="361" y="165"/>
                </a:cxn>
                <a:cxn ang="0">
                  <a:pos x="369" y="165"/>
                </a:cxn>
                <a:cxn ang="0">
                  <a:pos x="420" y="135"/>
                </a:cxn>
                <a:cxn ang="0">
                  <a:pos x="369" y="105"/>
                </a:cxn>
                <a:cxn ang="0">
                  <a:pos x="346" y="109"/>
                </a:cxn>
                <a:cxn ang="0">
                  <a:pos x="301" y="135"/>
                </a:cxn>
                <a:cxn ang="0">
                  <a:pos x="346" y="161"/>
                </a:cxn>
                <a:cxn ang="0">
                  <a:pos x="346" y="109"/>
                </a:cxn>
                <a:cxn ang="0">
                  <a:pos x="361" y="109"/>
                </a:cxn>
                <a:cxn ang="0">
                  <a:pos x="346" y="109"/>
                </a:cxn>
                <a:cxn ang="0">
                  <a:pos x="346" y="161"/>
                </a:cxn>
                <a:cxn ang="0">
                  <a:pos x="361" y="161"/>
                </a:cxn>
                <a:cxn ang="0">
                  <a:pos x="361" y="109"/>
                </a:cxn>
                <a:cxn ang="0">
                  <a:pos x="185" y="0"/>
                </a:cxn>
                <a:cxn ang="0">
                  <a:pos x="173" y="1"/>
                </a:cxn>
                <a:cxn ang="0">
                  <a:pos x="163" y="6"/>
                </a:cxn>
                <a:cxn ang="0">
                  <a:pos x="155" y="15"/>
                </a:cxn>
                <a:cxn ang="0">
                  <a:pos x="151" y="26"/>
                </a:cxn>
                <a:cxn ang="0">
                  <a:pos x="152" y="37"/>
                </a:cxn>
                <a:cxn ang="0">
                  <a:pos x="157" y="48"/>
                </a:cxn>
                <a:cxn ang="0">
                  <a:pos x="166" y="56"/>
                </a:cxn>
                <a:cxn ang="0">
                  <a:pos x="301" y="135"/>
                </a:cxn>
                <a:cxn ang="0">
                  <a:pos x="346" y="109"/>
                </a:cxn>
                <a:cxn ang="0">
                  <a:pos x="361" y="109"/>
                </a:cxn>
                <a:cxn ang="0">
                  <a:pos x="361" y="105"/>
                </a:cxn>
                <a:cxn ang="0">
                  <a:pos x="369" y="105"/>
                </a:cxn>
                <a:cxn ang="0">
                  <a:pos x="196" y="4"/>
                </a:cxn>
                <a:cxn ang="0">
                  <a:pos x="185" y="0"/>
                </a:cxn>
              </a:cxnLst>
              <a:rect l="0" t="0" r="r" b="b"/>
              <a:pathLst>
                <a:path w="421" h="270">
                  <a:moveTo>
                    <a:pt x="301" y="135"/>
                  </a:moveTo>
                  <a:lnTo>
                    <a:pt x="166" y="214"/>
                  </a:lnTo>
                  <a:lnTo>
                    <a:pt x="157" y="222"/>
                  </a:lnTo>
                  <a:lnTo>
                    <a:pt x="152" y="232"/>
                  </a:lnTo>
                  <a:lnTo>
                    <a:pt x="151" y="244"/>
                  </a:lnTo>
                  <a:lnTo>
                    <a:pt x="155" y="255"/>
                  </a:lnTo>
                  <a:lnTo>
                    <a:pt x="163" y="264"/>
                  </a:lnTo>
                  <a:lnTo>
                    <a:pt x="173" y="269"/>
                  </a:lnTo>
                  <a:lnTo>
                    <a:pt x="185" y="270"/>
                  </a:lnTo>
                  <a:lnTo>
                    <a:pt x="196" y="266"/>
                  </a:lnTo>
                  <a:lnTo>
                    <a:pt x="369" y="165"/>
                  </a:lnTo>
                  <a:lnTo>
                    <a:pt x="361" y="165"/>
                  </a:lnTo>
                  <a:lnTo>
                    <a:pt x="361" y="161"/>
                  </a:lnTo>
                  <a:lnTo>
                    <a:pt x="346" y="161"/>
                  </a:lnTo>
                  <a:lnTo>
                    <a:pt x="301" y="135"/>
                  </a:lnTo>
                  <a:close/>
                  <a:moveTo>
                    <a:pt x="250" y="105"/>
                  </a:moveTo>
                  <a:lnTo>
                    <a:pt x="0" y="105"/>
                  </a:lnTo>
                  <a:lnTo>
                    <a:pt x="0" y="165"/>
                  </a:lnTo>
                  <a:lnTo>
                    <a:pt x="250" y="165"/>
                  </a:lnTo>
                  <a:lnTo>
                    <a:pt x="301" y="135"/>
                  </a:lnTo>
                  <a:lnTo>
                    <a:pt x="250" y="105"/>
                  </a:lnTo>
                  <a:close/>
                  <a:moveTo>
                    <a:pt x="369" y="105"/>
                  </a:moveTo>
                  <a:lnTo>
                    <a:pt x="361" y="105"/>
                  </a:lnTo>
                  <a:lnTo>
                    <a:pt x="361" y="165"/>
                  </a:lnTo>
                  <a:lnTo>
                    <a:pt x="369" y="165"/>
                  </a:lnTo>
                  <a:lnTo>
                    <a:pt x="420" y="135"/>
                  </a:lnTo>
                  <a:lnTo>
                    <a:pt x="369" y="105"/>
                  </a:lnTo>
                  <a:close/>
                  <a:moveTo>
                    <a:pt x="346" y="109"/>
                  </a:moveTo>
                  <a:lnTo>
                    <a:pt x="301" y="135"/>
                  </a:lnTo>
                  <a:lnTo>
                    <a:pt x="346" y="161"/>
                  </a:lnTo>
                  <a:lnTo>
                    <a:pt x="346" y="109"/>
                  </a:lnTo>
                  <a:close/>
                  <a:moveTo>
                    <a:pt x="361" y="109"/>
                  </a:moveTo>
                  <a:lnTo>
                    <a:pt x="346" y="109"/>
                  </a:lnTo>
                  <a:lnTo>
                    <a:pt x="346" y="161"/>
                  </a:lnTo>
                  <a:lnTo>
                    <a:pt x="361" y="161"/>
                  </a:lnTo>
                  <a:lnTo>
                    <a:pt x="361" y="109"/>
                  </a:lnTo>
                  <a:close/>
                  <a:moveTo>
                    <a:pt x="185" y="0"/>
                  </a:moveTo>
                  <a:lnTo>
                    <a:pt x="173" y="1"/>
                  </a:lnTo>
                  <a:lnTo>
                    <a:pt x="163" y="6"/>
                  </a:lnTo>
                  <a:lnTo>
                    <a:pt x="155" y="15"/>
                  </a:lnTo>
                  <a:lnTo>
                    <a:pt x="151" y="26"/>
                  </a:lnTo>
                  <a:lnTo>
                    <a:pt x="152" y="37"/>
                  </a:lnTo>
                  <a:lnTo>
                    <a:pt x="157" y="48"/>
                  </a:lnTo>
                  <a:lnTo>
                    <a:pt x="166" y="56"/>
                  </a:lnTo>
                  <a:lnTo>
                    <a:pt x="301" y="135"/>
                  </a:lnTo>
                  <a:lnTo>
                    <a:pt x="346" y="109"/>
                  </a:lnTo>
                  <a:lnTo>
                    <a:pt x="361" y="109"/>
                  </a:lnTo>
                  <a:lnTo>
                    <a:pt x="361" y="105"/>
                  </a:lnTo>
                  <a:lnTo>
                    <a:pt x="369" y="105"/>
                  </a:lnTo>
                  <a:lnTo>
                    <a:pt x="196" y="4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788" y="6195"/>
              <a:ext cx="632" cy="632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244" y="8"/>
                </a:cxn>
                <a:cxn ang="0">
                  <a:pos x="177" y="32"/>
                </a:cxn>
                <a:cxn ang="0">
                  <a:pos x="119" y="69"/>
                </a:cxn>
                <a:cxn ang="0">
                  <a:pos x="70" y="118"/>
                </a:cxn>
                <a:cxn ang="0">
                  <a:pos x="32" y="176"/>
                </a:cxn>
                <a:cxn ang="0">
                  <a:pos x="9" y="243"/>
                </a:cxn>
                <a:cxn ang="0">
                  <a:pos x="0" y="315"/>
                </a:cxn>
                <a:cxn ang="0">
                  <a:pos x="9" y="388"/>
                </a:cxn>
                <a:cxn ang="0">
                  <a:pos x="32" y="454"/>
                </a:cxn>
                <a:cxn ang="0">
                  <a:pos x="70" y="513"/>
                </a:cxn>
                <a:cxn ang="0">
                  <a:pos x="119" y="561"/>
                </a:cxn>
                <a:cxn ang="0">
                  <a:pos x="177" y="599"/>
                </a:cxn>
                <a:cxn ang="0">
                  <a:pos x="244" y="622"/>
                </a:cxn>
                <a:cxn ang="0">
                  <a:pos x="316" y="631"/>
                </a:cxn>
                <a:cxn ang="0">
                  <a:pos x="388" y="622"/>
                </a:cxn>
                <a:cxn ang="0">
                  <a:pos x="455" y="599"/>
                </a:cxn>
                <a:cxn ang="0">
                  <a:pos x="513" y="561"/>
                </a:cxn>
                <a:cxn ang="0">
                  <a:pos x="562" y="513"/>
                </a:cxn>
                <a:cxn ang="0">
                  <a:pos x="600" y="454"/>
                </a:cxn>
                <a:cxn ang="0">
                  <a:pos x="623" y="388"/>
                </a:cxn>
                <a:cxn ang="0">
                  <a:pos x="632" y="315"/>
                </a:cxn>
                <a:cxn ang="0">
                  <a:pos x="623" y="243"/>
                </a:cxn>
                <a:cxn ang="0">
                  <a:pos x="600" y="176"/>
                </a:cxn>
                <a:cxn ang="0">
                  <a:pos x="562" y="118"/>
                </a:cxn>
                <a:cxn ang="0">
                  <a:pos x="513" y="69"/>
                </a:cxn>
                <a:cxn ang="0">
                  <a:pos x="455" y="32"/>
                </a:cxn>
                <a:cxn ang="0">
                  <a:pos x="388" y="8"/>
                </a:cxn>
                <a:cxn ang="0">
                  <a:pos x="316" y="0"/>
                </a:cxn>
              </a:cxnLst>
              <a:rect l="0" t="0" r="r" b="b"/>
              <a:pathLst>
                <a:path w="632" h="632">
                  <a:moveTo>
                    <a:pt x="316" y="0"/>
                  </a:moveTo>
                  <a:lnTo>
                    <a:pt x="244" y="8"/>
                  </a:lnTo>
                  <a:lnTo>
                    <a:pt x="177" y="32"/>
                  </a:lnTo>
                  <a:lnTo>
                    <a:pt x="119" y="69"/>
                  </a:lnTo>
                  <a:lnTo>
                    <a:pt x="70" y="118"/>
                  </a:lnTo>
                  <a:lnTo>
                    <a:pt x="32" y="176"/>
                  </a:lnTo>
                  <a:lnTo>
                    <a:pt x="9" y="243"/>
                  </a:lnTo>
                  <a:lnTo>
                    <a:pt x="0" y="315"/>
                  </a:lnTo>
                  <a:lnTo>
                    <a:pt x="9" y="388"/>
                  </a:lnTo>
                  <a:lnTo>
                    <a:pt x="32" y="454"/>
                  </a:lnTo>
                  <a:lnTo>
                    <a:pt x="70" y="513"/>
                  </a:lnTo>
                  <a:lnTo>
                    <a:pt x="119" y="561"/>
                  </a:lnTo>
                  <a:lnTo>
                    <a:pt x="177" y="599"/>
                  </a:lnTo>
                  <a:lnTo>
                    <a:pt x="244" y="622"/>
                  </a:lnTo>
                  <a:lnTo>
                    <a:pt x="316" y="631"/>
                  </a:lnTo>
                  <a:lnTo>
                    <a:pt x="388" y="622"/>
                  </a:lnTo>
                  <a:lnTo>
                    <a:pt x="455" y="599"/>
                  </a:lnTo>
                  <a:lnTo>
                    <a:pt x="513" y="561"/>
                  </a:lnTo>
                  <a:lnTo>
                    <a:pt x="562" y="513"/>
                  </a:lnTo>
                  <a:lnTo>
                    <a:pt x="600" y="454"/>
                  </a:lnTo>
                  <a:lnTo>
                    <a:pt x="623" y="388"/>
                  </a:lnTo>
                  <a:lnTo>
                    <a:pt x="632" y="315"/>
                  </a:lnTo>
                  <a:lnTo>
                    <a:pt x="623" y="243"/>
                  </a:lnTo>
                  <a:lnTo>
                    <a:pt x="600" y="176"/>
                  </a:lnTo>
                  <a:lnTo>
                    <a:pt x="562" y="118"/>
                  </a:lnTo>
                  <a:lnTo>
                    <a:pt x="513" y="69"/>
                  </a:lnTo>
                  <a:lnTo>
                    <a:pt x="455" y="32"/>
                  </a:lnTo>
                  <a:lnTo>
                    <a:pt x="388" y="8"/>
                  </a:lnTo>
                  <a:lnTo>
                    <a:pt x="31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788" y="6195"/>
              <a:ext cx="632" cy="632"/>
            </a:xfrm>
            <a:custGeom>
              <a:avLst/>
              <a:gdLst/>
              <a:ahLst/>
              <a:cxnLst>
                <a:cxn ang="0">
                  <a:pos x="0" y="315"/>
                </a:cxn>
                <a:cxn ang="0">
                  <a:pos x="9" y="243"/>
                </a:cxn>
                <a:cxn ang="0">
                  <a:pos x="32" y="176"/>
                </a:cxn>
                <a:cxn ang="0">
                  <a:pos x="70" y="118"/>
                </a:cxn>
                <a:cxn ang="0">
                  <a:pos x="119" y="69"/>
                </a:cxn>
                <a:cxn ang="0">
                  <a:pos x="177" y="32"/>
                </a:cxn>
                <a:cxn ang="0">
                  <a:pos x="244" y="8"/>
                </a:cxn>
                <a:cxn ang="0">
                  <a:pos x="316" y="0"/>
                </a:cxn>
                <a:cxn ang="0">
                  <a:pos x="388" y="8"/>
                </a:cxn>
                <a:cxn ang="0">
                  <a:pos x="455" y="32"/>
                </a:cxn>
                <a:cxn ang="0">
                  <a:pos x="513" y="69"/>
                </a:cxn>
                <a:cxn ang="0">
                  <a:pos x="562" y="118"/>
                </a:cxn>
                <a:cxn ang="0">
                  <a:pos x="600" y="176"/>
                </a:cxn>
                <a:cxn ang="0">
                  <a:pos x="623" y="243"/>
                </a:cxn>
                <a:cxn ang="0">
                  <a:pos x="632" y="315"/>
                </a:cxn>
                <a:cxn ang="0">
                  <a:pos x="623" y="388"/>
                </a:cxn>
                <a:cxn ang="0">
                  <a:pos x="600" y="454"/>
                </a:cxn>
                <a:cxn ang="0">
                  <a:pos x="562" y="513"/>
                </a:cxn>
                <a:cxn ang="0">
                  <a:pos x="513" y="561"/>
                </a:cxn>
                <a:cxn ang="0">
                  <a:pos x="455" y="599"/>
                </a:cxn>
                <a:cxn ang="0">
                  <a:pos x="388" y="622"/>
                </a:cxn>
                <a:cxn ang="0">
                  <a:pos x="316" y="631"/>
                </a:cxn>
                <a:cxn ang="0">
                  <a:pos x="244" y="622"/>
                </a:cxn>
                <a:cxn ang="0">
                  <a:pos x="177" y="599"/>
                </a:cxn>
                <a:cxn ang="0">
                  <a:pos x="119" y="561"/>
                </a:cxn>
                <a:cxn ang="0">
                  <a:pos x="70" y="513"/>
                </a:cxn>
                <a:cxn ang="0">
                  <a:pos x="32" y="454"/>
                </a:cxn>
                <a:cxn ang="0">
                  <a:pos x="9" y="388"/>
                </a:cxn>
                <a:cxn ang="0">
                  <a:pos x="0" y="315"/>
                </a:cxn>
              </a:cxnLst>
              <a:rect l="0" t="0" r="r" b="b"/>
              <a:pathLst>
                <a:path w="632" h="632">
                  <a:moveTo>
                    <a:pt x="0" y="315"/>
                  </a:moveTo>
                  <a:lnTo>
                    <a:pt x="9" y="243"/>
                  </a:lnTo>
                  <a:lnTo>
                    <a:pt x="32" y="176"/>
                  </a:lnTo>
                  <a:lnTo>
                    <a:pt x="70" y="118"/>
                  </a:lnTo>
                  <a:lnTo>
                    <a:pt x="119" y="69"/>
                  </a:lnTo>
                  <a:lnTo>
                    <a:pt x="177" y="32"/>
                  </a:lnTo>
                  <a:lnTo>
                    <a:pt x="244" y="8"/>
                  </a:lnTo>
                  <a:lnTo>
                    <a:pt x="316" y="0"/>
                  </a:lnTo>
                  <a:lnTo>
                    <a:pt x="388" y="8"/>
                  </a:lnTo>
                  <a:lnTo>
                    <a:pt x="455" y="32"/>
                  </a:lnTo>
                  <a:lnTo>
                    <a:pt x="513" y="69"/>
                  </a:lnTo>
                  <a:lnTo>
                    <a:pt x="562" y="118"/>
                  </a:lnTo>
                  <a:lnTo>
                    <a:pt x="600" y="176"/>
                  </a:lnTo>
                  <a:lnTo>
                    <a:pt x="623" y="243"/>
                  </a:lnTo>
                  <a:lnTo>
                    <a:pt x="632" y="315"/>
                  </a:lnTo>
                  <a:lnTo>
                    <a:pt x="623" y="388"/>
                  </a:lnTo>
                  <a:lnTo>
                    <a:pt x="600" y="454"/>
                  </a:lnTo>
                  <a:lnTo>
                    <a:pt x="562" y="513"/>
                  </a:lnTo>
                  <a:lnTo>
                    <a:pt x="513" y="561"/>
                  </a:lnTo>
                  <a:lnTo>
                    <a:pt x="455" y="599"/>
                  </a:lnTo>
                  <a:lnTo>
                    <a:pt x="388" y="622"/>
                  </a:lnTo>
                  <a:lnTo>
                    <a:pt x="316" y="631"/>
                  </a:lnTo>
                  <a:lnTo>
                    <a:pt x="244" y="622"/>
                  </a:lnTo>
                  <a:lnTo>
                    <a:pt x="177" y="599"/>
                  </a:lnTo>
                  <a:lnTo>
                    <a:pt x="119" y="561"/>
                  </a:lnTo>
                  <a:lnTo>
                    <a:pt x="70" y="513"/>
                  </a:lnTo>
                  <a:lnTo>
                    <a:pt x="32" y="454"/>
                  </a:lnTo>
                  <a:lnTo>
                    <a:pt x="9" y="388"/>
                  </a:lnTo>
                  <a:lnTo>
                    <a:pt x="0" y="315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9" name="AutoShape 15"/>
            <p:cNvSpPr>
              <a:spLocks/>
            </p:cNvSpPr>
            <p:nvPr/>
          </p:nvSpPr>
          <p:spPr bwMode="auto">
            <a:xfrm>
              <a:off x="894" y="6377"/>
              <a:ext cx="421" cy="270"/>
            </a:xfrm>
            <a:custGeom>
              <a:avLst/>
              <a:gdLst/>
              <a:ahLst/>
              <a:cxnLst>
                <a:cxn ang="0">
                  <a:pos x="301" y="134"/>
                </a:cxn>
                <a:cxn ang="0">
                  <a:pos x="166" y="213"/>
                </a:cxn>
                <a:cxn ang="0">
                  <a:pos x="157" y="221"/>
                </a:cxn>
                <a:cxn ang="0">
                  <a:pos x="152" y="232"/>
                </a:cxn>
                <a:cxn ang="0">
                  <a:pos x="151" y="243"/>
                </a:cxn>
                <a:cxn ang="0">
                  <a:pos x="155" y="255"/>
                </a:cxn>
                <a:cxn ang="0">
                  <a:pos x="163" y="263"/>
                </a:cxn>
                <a:cxn ang="0">
                  <a:pos x="173" y="268"/>
                </a:cxn>
                <a:cxn ang="0">
                  <a:pos x="185" y="269"/>
                </a:cxn>
                <a:cxn ang="0">
                  <a:pos x="196" y="265"/>
                </a:cxn>
                <a:cxn ang="0">
                  <a:pos x="369" y="164"/>
                </a:cxn>
                <a:cxn ang="0">
                  <a:pos x="361" y="164"/>
                </a:cxn>
                <a:cxn ang="0">
                  <a:pos x="361" y="160"/>
                </a:cxn>
                <a:cxn ang="0">
                  <a:pos x="346" y="160"/>
                </a:cxn>
                <a:cxn ang="0">
                  <a:pos x="301" y="134"/>
                </a:cxn>
                <a:cxn ang="0">
                  <a:pos x="250" y="104"/>
                </a:cxn>
                <a:cxn ang="0">
                  <a:pos x="0" y="104"/>
                </a:cxn>
                <a:cxn ang="0">
                  <a:pos x="0" y="164"/>
                </a:cxn>
                <a:cxn ang="0">
                  <a:pos x="250" y="164"/>
                </a:cxn>
                <a:cxn ang="0">
                  <a:pos x="301" y="134"/>
                </a:cxn>
                <a:cxn ang="0">
                  <a:pos x="250" y="104"/>
                </a:cxn>
                <a:cxn ang="0">
                  <a:pos x="369" y="104"/>
                </a:cxn>
                <a:cxn ang="0">
                  <a:pos x="361" y="104"/>
                </a:cxn>
                <a:cxn ang="0">
                  <a:pos x="361" y="164"/>
                </a:cxn>
                <a:cxn ang="0">
                  <a:pos x="369" y="164"/>
                </a:cxn>
                <a:cxn ang="0">
                  <a:pos x="420" y="134"/>
                </a:cxn>
                <a:cxn ang="0">
                  <a:pos x="369" y="104"/>
                </a:cxn>
                <a:cxn ang="0">
                  <a:pos x="346" y="108"/>
                </a:cxn>
                <a:cxn ang="0">
                  <a:pos x="301" y="134"/>
                </a:cxn>
                <a:cxn ang="0">
                  <a:pos x="346" y="160"/>
                </a:cxn>
                <a:cxn ang="0">
                  <a:pos x="346" y="108"/>
                </a:cxn>
                <a:cxn ang="0">
                  <a:pos x="361" y="108"/>
                </a:cxn>
                <a:cxn ang="0">
                  <a:pos x="346" y="108"/>
                </a:cxn>
                <a:cxn ang="0">
                  <a:pos x="346" y="160"/>
                </a:cxn>
                <a:cxn ang="0">
                  <a:pos x="361" y="160"/>
                </a:cxn>
                <a:cxn ang="0">
                  <a:pos x="361" y="108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3" y="5"/>
                </a:cxn>
                <a:cxn ang="0">
                  <a:pos x="155" y="14"/>
                </a:cxn>
                <a:cxn ang="0">
                  <a:pos x="151" y="26"/>
                </a:cxn>
                <a:cxn ang="0">
                  <a:pos x="152" y="37"/>
                </a:cxn>
                <a:cxn ang="0">
                  <a:pos x="157" y="47"/>
                </a:cxn>
                <a:cxn ang="0">
                  <a:pos x="166" y="55"/>
                </a:cxn>
                <a:cxn ang="0">
                  <a:pos x="301" y="134"/>
                </a:cxn>
                <a:cxn ang="0">
                  <a:pos x="346" y="108"/>
                </a:cxn>
                <a:cxn ang="0">
                  <a:pos x="361" y="108"/>
                </a:cxn>
                <a:cxn ang="0">
                  <a:pos x="361" y="104"/>
                </a:cxn>
                <a:cxn ang="0">
                  <a:pos x="369" y="104"/>
                </a:cxn>
                <a:cxn ang="0">
                  <a:pos x="196" y="3"/>
                </a:cxn>
                <a:cxn ang="0">
                  <a:pos x="185" y="0"/>
                </a:cxn>
              </a:cxnLst>
              <a:rect l="0" t="0" r="r" b="b"/>
              <a:pathLst>
                <a:path w="421" h="270">
                  <a:moveTo>
                    <a:pt x="301" y="134"/>
                  </a:moveTo>
                  <a:lnTo>
                    <a:pt x="166" y="213"/>
                  </a:lnTo>
                  <a:lnTo>
                    <a:pt x="157" y="221"/>
                  </a:lnTo>
                  <a:lnTo>
                    <a:pt x="152" y="232"/>
                  </a:lnTo>
                  <a:lnTo>
                    <a:pt x="151" y="243"/>
                  </a:lnTo>
                  <a:lnTo>
                    <a:pt x="155" y="255"/>
                  </a:lnTo>
                  <a:lnTo>
                    <a:pt x="163" y="263"/>
                  </a:lnTo>
                  <a:lnTo>
                    <a:pt x="173" y="268"/>
                  </a:lnTo>
                  <a:lnTo>
                    <a:pt x="185" y="269"/>
                  </a:lnTo>
                  <a:lnTo>
                    <a:pt x="196" y="265"/>
                  </a:lnTo>
                  <a:lnTo>
                    <a:pt x="369" y="164"/>
                  </a:lnTo>
                  <a:lnTo>
                    <a:pt x="361" y="164"/>
                  </a:lnTo>
                  <a:lnTo>
                    <a:pt x="361" y="160"/>
                  </a:lnTo>
                  <a:lnTo>
                    <a:pt x="346" y="160"/>
                  </a:lnTo>
                  <a:lnTo>
                    <a:pt x="301" y="134"/>
                  </a:lnTo>
                  <a:close/>
                  <a:moveTo>
                    <a:pt x="250" y="104"/>
                  </a:moveTo>
                  <a:lnTo>
                    <a:pt x="0" y="104"/>
                  </a:lnTo>
                  <a:lnTo>
                    <a:pt x="0" y="164"/>
                  </a:lnTo>
                  <a:lnTo>
                    <a:pt x="250" y="164"/>
                  </a:lnTo>
                  <a:lnTo>
                    <a:pt x="301" y="134"/>
                  </a:lnTo>
                  <a:lnTo>
                    <a:pt x="250" y="104"/>
                  </a:lnTo>
                  <a:close/>
                  <a:moveTo>
                    <a:pt x="369" y="104"/>
                  </a:moveTo>
                  <a:lnTo>
                    <a:pt x="361" y="104"/>
                  </a:lnTo>
                  <a:lnTo>
                    <a:pt x="361" y="164"/>
                  </a:lnTo>
                  <a:lnTo>
                    <a:pt x="369" y="164"/>
                  </a:lnTo>
                  <a:lnTo>
                    <a:pt x="420" y="134"/>
                  </a:lnTo>
                  <a:lnTo>
                    <a:pt x="369" y="104"/>
                  </a:lnTo>
                  <a:close/>
                  <a:moveTo>
                    <a:pt x="346" y="108"/>
                  </a:moveTo>
                  <a:lnTo>
                    <a:pt x="301" y="134"/>
                  </a:lnTo>
                  <a:lnTo>
                    <a:pt x="346" y="160"/>
                  </a:lnTo>
                  <a:lnTo>
                    <a:pt x="346" y="108"/>
                  </a:lnTo>
                  <a:close/>
                  <a:moveTo>
                    <a:pt x="361" y="108"/>
                  </a:moveTo>
                  <a:lnTo>
                    <a:pt x="346" y="108"/>
                  </a:lnTo>
                  <a:lnTo>
                    <a:pt x="346" y="160"/>
                  </a:lnTo>
                  <a:lnTo>
                    <a:pt x="361" y="160"/>
                  </a:lnTo>
                  <a:lnTo>
                    <a:pt x="361" y="108"/>
                  </a:lnTo>
                  <a:close/>
                  <a:moveTo>
                    <a:pt x="185" y="0"/>
                  </a:moveTo>
                  <a:lnTo>
                    <a:pt x="173" y="0"/>
                  </a:lnTo>
                  <a:lnTo>
                    <a:pt x="163" y="5"/>
                  </a:lnTo>
                  <a:lnTo>
                    <a:pt x="155" y="14"/>
                  </a:lnTo>
                  <a:lnTo>
                    <a:pt x="151" y="26"/>
                  </a:lnTo>
                  <a:lnTo>
                    <a:pt x="152" y="37"/>
                  </a:lnTo>
                  <a:lnTo>
                    <a:pt x="157" y="47"/>
                  </a:lnTo>
                  <a:lnTo>
                    <a:pt x="166" y="55"/>
                  </a:lnTo>
                  <a:lnTo>
                    <a:pt x="301" y="134"/>
                  </a:lnTo>
                  <a:lnTo>
                    <a:pt x="346" y="108"/>
                  </a:lnTo>
                  <a:lnTo>
                    <a:pt x="361" y="108"/>
                  </a:lnTo>
                  <a:lnTo>
                    <a:pt x="361" y="104"/>
                  </a:lnTo>
                  <a:lnTo>
                    <a:pt x="369" y="104"/>
                  </a:lnTo>
                  <a:lnTo>
                    <a:pt x="196" y="3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788" y="7491"/>
              <a:ext cx="632" cy="629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244" y="8"/>
                </a:cxn>
                <a:cxn ang="0">
                  <a:pos x="177" y="32"/>
                </a:cxn>
                <a:cxn ang="0">
                  <a:pos x="119" y="69"/>
                </a:cxn>
                <a:cxn ang="0">
                  <a:pos x="70" y="117"/>
                </a:cxn>
                <a:cxn ang="0">
                  <a:pos x="32" y="176"/>
                </a:cxn>
                <a:cxn ang="0">
                  <a:pos x="9" y="242"/>
                </a:cxn>
                <a:cxn ang="0">
                  <a:pos x="0" y="314"/>
                </a:cxn>
                <a:cxn ang="0">
                  <a:pos x="9" y="386"/>
                </a:cxn>
                <a:cxn ang="0">
                  <a:pos x="32" y="452"/>
                </a:cxn>
                <a:cxn ang="0">
                  <a:pos x="70" y="511"/>
                </a:cxn>
                <a:cxn ang="0">
                  <a:pos x="119" y="559"/>
                </a:cxn>
                <a:cxn ang="0">
                  <a:pos x="177" y="596"/>
                </a:cxn>
                <a:cxn ang="0">
                  <a:pos x="244" y="620"/>
                </a:cxn>
                <a:cxn ang="0">
                  <a:pos x="316" y="628"/>
                </a:cxn>
                <a:cxn ang="0">
                  <a:pos x="388" y="620"/>
                </a:cxn>
                <a:cxn ang="0">
                  <a:pos x="455" y="596"/>
                </a:cxn>
                <a:cxn ang="0">
                  <a:pos x="513" y="559"/>
                </a:cxn>
                <a:cxn ang="0">
                  <a:pos x="562" y="511"/>
                </a:cxn>
                <a:cxn ang="0">
                  <a:pos x="600" y="452"/>
                </a:cxn>
                <a:cxn ang="0">
                  <a:pos x="623" y="386"/>
                </a:cxn>
                <a:cxn ang="0">
                  <a:pos x="632" y="314"/>
                </a:cxn>
                <a:cxn ang="0">
                  <a:pos x="623" y="242"/>
                </a:cxn>
                <a:cxn ang="0">
                  <a:pos x="600" y="176"/>
                </a:cxn>
                <a:cxn ang="0">
                  <a:pos x="562" y="117"/>
                </a:cxn>
                <a:cxn ang="0">
                  <a:pos x="513" y="69"/>
                </a:cxn>
                <a:cxn ang="0">
                  <a:pos x="455" y="32"/>
                </a:cxn>
                <a:cxn ang="0">
                  <a:pos x="388" y="8"/>
                </a:cxn>
                <a:cxn ang="0">
                  <a:pos x="316" y="0"/>
                </a:cxn>
              </a:cxnLst>
              <a:rect l="0" t="0" r="r" b="b"/>
              <a:pathLst>
                <a:path w="632" h="629">
                  <a:moveTo>
                    <a:pt x="316" y="0"/>
                  </a:moveTo>
                  <a:lnTo>
                    <a:pt x="244" y="8"/>
                  </a:lnTo>
                  <a:lnTo>
                    <a:pt x="177" y="32"/>
                  </a:lnTo>
                  <a:lnTo>
                    <a:pt x="119" y="69"/>
                  </a:lnTo>
                  <a:lnTo>
                    <a:pt x="70" y="117"/>
                  </a:lnTo>
                  <a:lnTo>
                    <a:pt x="32" y="176"/>
                  </a:lnTo>
                  <a:lnTo>
                    <a:pt x="9" y="242"/>
                  </a:lnTo>
                  <a:lnTo>
                    <a:pt x="0" y="314"/>
                  </a:lnTo>
                  <a:lnTo>
                    <a:pt x="9" y="386"/>
                  </a:lnTo>
                  <a:lnTo>
                    <a:pt x="32" y="452"/>
                  </a:lnTo>
                  <a:lnTo>
                    <a:pt x="70" y="511"/>
                  </a:lnTo>
                  <a:lnTo>
                    <a:pt x="119" y="559"/>
                  </a:lnTo>
                  <a:lnTo>
                    <a:pt x="177" y="596"/>
                  </a:lnTo>
                  <a:lnTo>
                    <a:pt x="244" y="620"/>
                  </a:lnTo>
                  <a:lnTo>
                    <a:pt x="316" y="628"/>
                  </a:lnTo>
                  <a:lnTo>
                    <a:pt x="388" y="620"/>
                  </a:lnTo>
                  <a:lnTo>
                    <a:pt x="455" y="596"/>
                  </a:lnTo>
                  <a:lnTo>
                    <a:pt x="513" y="559"/>
                  </a:lnTo>
                  <a:lnTo>
                    <a:pt x="562" y="511"/>
                  </a:lnTo>
                  <a:lnTo>
                    <a:pt x="600" y="452"/>
                  </a:lnTo>
                  <a:lnTo>
                    <a:pt x="623" y="386"/>
                  </a:lnTo>
                  <a:lnTo>
                    <a:pt x="632" y="314"/>
                  </a:lnTo>
                  <a:lnTo>
                    <a:pt x="623" y="242"/>
                  </a:lnTo>
                  <a:lnTo>
                    <a:pt x="600" y="176"/>
                  </a:lnTo>
                  <a:lnTo>
                    <a:pt x="562" y="117"/>
                  </a:lnTo>
                  <a:lnTo>
                    <a:pt x="513" y="69"/>
                  </a:lnTo>
                  <a:lnTo>
                    <a:pt x="455" y="32"/>
                  </a:lnTo>
                  <a:lnTo>
                    <a:pt x="388" y="8"/>
                  </a:lnTo>
                  <a:lnTo>
                    <a:pt x="31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88" y="7491"/>
              <a:ext cx="632" cy="629"/>
            </a:xfrm>
            <a:custGeom>
              <a:avLst/>
              <a:gdLst/>
              <a:ahLst/>
              <a:cxnLst>
                <a:cxn ang="0">
                  <a:pos x="0" y="314"/>
                </a:cxn>
                <a:cxn ang="0">
                  <a:pos x="9" y="242"/>
                </a:cxn>
                <a:cxn ang="0">
                  <a:pos x="32" y="176"/>
                </a:cxn>
                <a:cxn ang="0">
                  <a:pos x="70" y="117"/>
                </a:cxn>
                <a:cxn ang="0">
                  <a:pos x="119" y="69"/>
                </a:cxn>
                <a:cxn ang="0">
                  <a:pos x="177" y="32"/>
                </a:cxn>
                <a:cxn ang="0">
                  <a:pos x="244" y="8"/>
                </a:cxn>
                <a:cxn ang="0">
                  <a:pos x="316" y="0"/>
                </a:cxn>
                <a:cxn ang="0">
                  <a:pos x="388" y="8"/>
                </a:cxn>
                <a:cxn ang="0">
                  <a:pos x="455" y="32"/>
                </a:cxn>
                <a:cxn ang="0">
                  <a:pos x="513" y="69"/>
                </a:cxn>
                <a:cxn ang="0">
                  <a:pos x="562" y="117"/>
                </a:cxn>
                <a:cxn ang="0">
                  <a:pos x="600" y="176"/>
                </a:cxn>
                <a:cxn ang="0">
                  <a:pos x="623" y="242"/>
                </a:cxn>
                <a:cxn ang="0">
                  <a:pos x="632" y="314"/>
                </a:cxn>
                <a:cxn ang="0">
                  <a:pos x="623" y="386"/>
                </a:cxn>
                <a:cxn ang="0">
                  <a:pos x="600" y="452"/>
                </a:cxn>
                <a:cxn ang="0">
                  <a:pos x="562" y="511"/>
                </a:cxn>
                <a:cxn ang="0">
                  <a:pos x="513" y="559"/>
                </a:cxn>
                <a:cxn ang="0">
                  <a:pos x="455" y="596"/>
                </a:cxn>
                <a:cxn ang="0">
                  <a:pos x="388" y="620"/>
                </a:cxn>
                <a:cxn ang="0">
                  <a:pos x="316" y="628"/>
                </a:cxn>
                <a:cxn ang="0">
                  <a:pos x="244" y="620"/>
                </a:cxn>
                <a:cxn ang="0">
                  <a:pos x="177" y="596"/>
                </a:cxn>
                <a:cxn ang="0">
                  <a:pos x="119" y="559"/>
                </a:cxn>
                <a:cxn ang="0">
                  <a:pos x="70" y="511"/>
                </a:cxn>
                <a:cxn ang="0">
                  <a:pos x="32" y="452"/>
                </a:cxn>
                <a:cxn ang="0">
                  <a:pos x="9" y="386"/>
                </a:cxn>
                <a:cxn ang="0">
                  <a:pos x="0" y="314"/>
                </a:cxn>
              </a:cxnLst>
              <a:rect l="0" t="0" r="r" b="b"/>
              <a:pathLst>
                <a:path w="632" h="629">
                  <a:moveTo>
                    <a:pt x="0" y="314"/>
                  </a:moveTo>
                  <a:lnTo>
                    <a:pt x="9" y="242"/>
                  </a:lnTo>
                  <a:lnTo>
                    <a:pt x="32" y="176"/>
                  </a:lnTo>
                  <a:lnTo>
                    <a:pt x="70" y="117"/>
                  </a:lnTo>
                  <a:lnTo>
                    <a:pt x="119" y="69"/>
                  </a:lnTo>
                  <a:lnTo>
                    <a:pt x="177" y="32"/>
                  </a:lnTo>
                  <a:lnTo>
                    <a:pt x="244" y="8"/>
                  </a:lnTo>
                  <a:lnTo>
                    <a:pt x="316" y="0"/>
                  </a:lnTo>
                  <a:lnTo>
                    <a:pt x="388" y="8"/>
                  </a:lnTo>
                  <a:lnTo>
                    <a:pt x="455" y="32"/>
                  </a:lnTo>
                  <a:lnTo>
                    <a:pt x="513" y="69"/>
                  </a:lnTo>
                  <a:lnTo>
                    <a:pt x="562" y="117"/>
                  </a:lnTo>
                  <a:lnTo>
                    <a:pt x="600" y="176"/>
                  </a:lnTo>
                  <a:lnTo>
                    <a:pt x="623" y="242"/>
                  </a:lnTo>
                  <a:lnTo>
                    <a:pt x="632" y="314"/>
                  </a:lnTo>
                  <a:lnTo>
                    <a:pt x="623" y="386"/>
                  </a:lnTo>
                  <a:lnTo>
                    <a:pt x="600" y="452"/>
                  </a:lnTo>
                  <a:lnTo>
                    <a:pt x="562" y="511"/>
                  </a:lnTo>
                  <a:lnTo>
                    <a:pt x="513" y="559"/>
                  </a:lnTo>
                  <a:lnTo>
                    <a:pt x="455" y="596"/>
                  </a:lnTo>
                  <a:lnTo>
                    <a:pt x="388" y="620"/>
                  </a:lnTo>
                  <a:lnTo>
                    <a:pt x="316" y="628"/>
                  </a:lnTo>
                  <a:lnTo>
                    <a:pt x="244" y="620"/>
                  </a:lnTo>
                  <a:lnTo>
                    <a:pt x="177" y="596"/>
                  </a:lnTo>
                  <a:lnTo>
                    <a:pt x="119" y="559"/>
                  </a:lnTo>
                  <a:lnTo>
                    <a:pt x="70" y="511"/>
                  </a:lnTo>
                  <a:lnTo>
                    <a:pt x="32" y="452"/>
                  </a:lnTo>
                  <a:lnTo>
                    <a:pt x="9" y="386"/>
                  </a:lnTo>
                  <a:lnTo>
                    <a:pt x="0" y="314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2" name="AutoShape 18"/>
            <p:cNvSpPr>
              <a:spLocks/>
            </p:cNvSpPr>
            <p:nvPr/>
          </p:nvSpPr>
          <p:spPr bwMode="auto">
            <a:xfrm>
              <a:off x="894" y="7671"/>
              <a:ext cx="421" cy="270"/>
            </a:xfrm>
            <a:custGeom>
              <a:avLst/>
              <a:gdLst/>
              <a:ahLst/>
              <a:cxnLst>
                <a:cxn ang="0">
                  <a:pos x="301" y="135"/>
                </a:cxn>
                <a:cxn ang="0">
                  <a:pos x="166" y="214"/>
                </a:cxn>
                <a:cxn ang="0">
                  <a:pos x="157" y="222"/>
                </a:cxn>
                <a:cxn ang="0">
                  <a:pos x="152" y="232"/>
                </a:cxn>
                <a:cxn ang="0">
                  <a:pos x="151" y="244"/>
                </a:cxn>
                <a:cxn ang="0">
                  <a:pos x="155" y="255"/>
                </a:cxn>
                <a:cxn ang="0">
                  <a:pos x="163" y="264"/>
                </a:cxn>
                <a:cxn ang="0">
                  <a:pos x="173" y="269"/>
                </a:cxn>
                <a:cxn ang="0">
                  <a:pos x="185" y="270"/>
                </a:cxn>
                <a:cxn ang="0">
                  <a:pos x="196" y="266"/>
                </a:cxn>
                <a:cxn ang="0">
                  <a:pos x="369" y="165"/>
                </a:cxn>
                <a:cxn ang="0">
                  <a:pos x="361" y="165"/>
                </a:cxn>
                <a:cxn ang="0">
                  <a:pos x="361" y="161"/>
                </a:cxn>
                <a:cxn ang="0">
                  <a:pos x="346" y="161"/>
                </a:cxn>
                <a:cxn ang="0">
                  <a:pos x="301" y="135"/>
                </a:cxn>
                <a:cxn ang="0">
                  <a:pos x="250" y="105"/>
                </a:cxn>
                <a:cxn ang="0">
                  <a:pos x="0" y="105"/>
                </a:cxn>
                <a:cxn ang="0">
                  <a:pos x="0" y="165"/>
                </a:cxn>
                <a:cxn ang="0">
                  <a:pos x="250" y="165"/>
                </a:cxn>
                <a:cxn ang="0">
                  <a:pos x="301" y="135"/>
                </a:cxn>
                <a:cxn ang="0">
                  <a:pos x="250" y="105"/>
                </a:cxn>
                <a:cxn ang="0">
                  <a:pos x="369" y="105"/>
                </a:cxn>
                <a:cxn ang="0">
                  <a:pos x="361" y="105"/>
                </a:cxn>
                <a:cxn ang="0">
                  <a:pos x="361" y="165"/>
                </a:cxn>
                <a:cxn ang="0">
                  <a:pos x="369" y="165"/>
                </a:cxn>
                <a:cxn ang="0">
                  <a:pos x="420" y="135"/>
                </a:cxn>
                <a:cxn ang="0">
                  <a:pos x="369" y="105"/>
                </a:cxn>
                <a:cxn ang="0">
                  <a:pos x="346" y="109"/>
                </a:cxn>
                <a:cxn ang="0">
                  <a:pos x="301" y="135"/>
                </a:cxn>
                <a:cxn ang="0">
                  <a:pos x="346" y="161"/>
                </a:cxn>
                <a:cxn ang="0">
                  <a:pos x="346" y="109"/>
                </a:cxn>
                <a:cxn ang="0">
                  <a:pos x="361" y="109"/>
                </a:cxn>
                <a:cxn ang="0">
                  <a:pos x="346" y="109"/>
                </a:cxn>
                <a:cxn ang="0">
                  <a:pos x="346" y="161"/>
                </a:cxn>
                <a:cxn ang="0">
                  <a:pos x="361" y="161"/>
                </a:cxn>
                <a:cxn ang="0">
                  <a:pos x="361" y="109"/>
                </a:cxn>
                <a:cxn ang="0">
                  <a:pos x="185" y="0"/>
                </a:cxn>
                <a:cxn ang="0">
                  <a:pos x="173" y="1"/>
                </a:cxn>
                <a:cxn ang="0">
                  <a:pos x="163" y="6"/>
                </a:cxn>
                <a:cxn ang="0">
                  <a:pos x="155" y="15"/>
                </a:cxn>
                <a:cxn ang="0">
                  <a:pos x="151" y="26"/>
                </a:cxn>
                <a:cxn ang="0">
                  <a:pos x="152" y="38"/>
                </a:cxn>
                <a:cxn ang="0">
                  <a:pos x="157" y="48"/>
                </a:cxn>
                <a:cxn ang="0">
                  <a:pos x="166" y="56"/>
                </a:cxn>
                <a:cxn ang="0">
                  <a:pos x="301" y="135"/>
                </a:cxn>
                <a:cxn ang="0">
                  <a:pos x="346" y="109"/>
                </a:cxn>
                <a:cxn ang="0">
                  <a:pos x="361" y="109"/>
                </a:cxn>
                <a:cxn ang="0">
                  <a:pos x="361" y="105"/>
                </a:cxn>
                <a:cxn ang="0">
                  <a:pos x="369" y="105"/>
                </a:cxn>
                <a:cxn ang="0">
                  <a:pos x="196" y="4"/>
                </a:cxn>
                <a:cxn ang="0">
                  <a:pos x="185" y="0"/>
                </a:cxn>
              </a:cxnLst>
              <a:rect l="0" t="0" r="r" b="b"/>
              <a:pathLst>
                <a:path w="421" h="270">
                  <a:moveTo>
                    <a:pt x="301" y="135"/>
                  </a:moveTo>
                  <a:lnTo>
                    <a:pt x="166" y="214"/>
                  </a:lnTo>
                  <a:lnTo>
                    <a:pt x="157" y="222"/>
                  </a:lnTo>
                  <a:lnTo>
                    <a:pt x="152" y="232"/>
                  </a:lnTo>
                  <a:lnTo>
                    <a:pt x="151" y="244"/>
                  </a:lnTo>
                  <a:lnTo>
                    <a:pt x="155" y="255"/>
                  </a:lnTo>
                  <a:lnTo>
                    <a:pt x="163" y="264"/>
                  </a:lnTo>
                  <a:lnTo>
                    <a:pt x="173" y="269"/>
                  </a:lnTo>
                  <a:lnTo>
                    <a:pt x="185" y="270"/>
                  </a:lnTo>
                  <a:lnTo>
                    <a:pt x="196" y="266"/>
                  </a:lnTo>
                  <a:lnTo>
                    <a:pt x="369" y="165"/>
                  </a:lnTo>
                  <a:lnTo>
                    <a:pt x="361" y="165"/>
                  </a:lnTo>
                  <a:lnTo>
                    <a:pt x="361" y="161"/>
                  </a:lnTo>
                  <a:lnTo>
                    <a:pt x="346" y="161"/>
                  </a:lnTo>
                  <a:lnTo>
                    <a:pt x="301" y="135"/>
                  </a:lnTo>
                  <a:close/>
                  <a:moveTo>
                    <a:pt x="250" y="105"/>
                  </a:moveTo>
                  <a:lnTo>
                    <a:pt x="0" y="105"/>
                  </a:lnTo>
                  <a:lnTo>
                    <a:pt x="0" y="165"/>
                  </a:lnTo>
                  <a:lnTo>
                    <a:pt x="250" y="165"/>
                  </a:lnTo>
                  <a:lnTo>
                    <a:pt x="301" y="135"/>
                  </a:lnTo>
                  <a:lnTo>
                    <a:pt x="250" y="105"/>
                  </a:lnTo>
                  <a:close/>
                  <a:moveTo>
                    <a:pt x="369" y="105"/>
                  </a:moveTo>
                  <a:lnTo>
                    <a:pt x="361" y="105"/>
                  </a:lnTo>
                  <a:lnTo>
                    <a:pt x="361" y="165"/>
                  </a:lnTo>
                  <a:lnTo>
                    <a:pt x="369" y="165"/>
                  </a:lnTo>
                  <a:lnTo>
                    <a:pt x="420" y="135"/>
                  </a:lnTo>
                  <a:lnTo>
                    <a:pt x="369" y="105"/>
                  </a:lnTo>
                  <a:close/>
                  <a:moveTo>
                    <a:pt x="346" y="109"/>
                  </a:moveTo>
                  <a:lnTo>
                    <a:pt x="301" y="135"/>
                  </a:lnTo>
                  <a:lnTo>
                    <a:pt x="346" y="161"/>
                  </a:lnTo>
                  <a:lnTo>
                    <a:pt x="346" y="109"/>
                  </a:lnTo>
                  <a:close/>
                  <a:moveTo>
                    <a:pt x="361" y="109"/>
                  </a:moveTo>
                  <a:lnTo>
                    <a:pt x="346" y="109"/>
                  </a:lnTo>
                  <a:lnTo>
                    <a:pt x="346" y="161"/>
                  </a:lnTo>
                  <a:lnTo>
                    <a:pt x="361" y="161"/>
                  </a:lnTo>
                  <a:lnTo>
                    <a:pt x="361" y="109"/>
                  </a:lnTo>
                  <a:close/>
                  <a:moveTo>
                    <a:pt x="185" y="0"/>
                  </a:moveTo>
                  <a:lnTo>
                    <a:pt x="173" y="1"/>
                  </a:lnTo>
                  <a:lnTo>
                    <a:pt x="163" y="6"/>
                  </a:lnTo>
                  <a:lnTo>
                    <a:pt x="155" y="15"/>
                  </a:lnTo>
                  <a:lnTo>
                    <a:pt x="151" y="26"/>
                  </a:lnTo>
                  <a:lnTo>
                    <a:pt x="152" y="38"/>
                  </a:lnTo>
                  <a:lnTo>
                    <a:pt x="157" y="48"/>
                  </a:lnTo>
                  <a:lnTo>
                    <a:pt x="166" y="56"/>
                  </a:lnTo>
                  <a:lnTo>
                    <a:pt x="301" y="135"/>
                  </a:lnTo>
                  <a:lnTo>
                    <a:pt x="346" y="109"/>
                  </a:lnTo>
                  <a:lnTo>
                    <a:pt x="361" y="109"/>
                  </a:lnTo>
                  <a:lnTo>
                    <a:pt x="361" y="105"/>
                  </a:lnTo>
                  <a:lnTo>
                    <a:pt x="369" y="105"/>
                  </a:lnTo>
                  <a:lnTo>
                    <a:pt x="196" y="4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auto">
            <a:xfrm>
              <a:off x="793" y="8720"/>
              <a:ext cx="632" cy="632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243" y="9"/>
                </a:cxn>
                <a:cxn ang="0">
                  <a:pos x="177" y="32"/>
                </a:cxn>
                <a:cxn ang="0">
                  <a:pos x="118" y="70"/>
                </a:cxn>
                <a:cxn ang="0">
                  <a:pos x="70" y="119"/>
                </a:cxn>
                <a:cxn ang="0">
                  <a:pos x="32" y="177"/>
                </a:cxn>
                <a:cxn ang="0">
                  <a:pos x="9" y="244"/>
                </a:cxn>
                <a:cxn ang="0">
                  <a:pos x="0" y="316"/>
                </a:cxn>
                <a:cxn ang="0">
                  <a:pos x="9" y="388"/>
                </a:cxn>
                <a:cxn ang="0">
                  <a:pos x="32" y="455"/>
                </a:cxn>
                <a:cxn ang="0">
                  <a:pos x="70" y="513"/>
                </a:cxn>
                <a:cxn ang="0">
                  <a:pos x="118" y="562"/>
                </a:cxn>
                <a:cxn ang="0">
                  <a:pos x="177" y="600"/>
                </a:cxn>
                <a:cxn ang="0">
                  <a:pos x="243" y="623"/>
                </a:cxn>
                <a:cxn ang="0">
                  <a:pos x="316" y="632"/>
                </a:cxn>
                <a:cxn ang="0">
                  <a:pos x="388" y="623"/>
                </a:cxn>
                <a:cxn ang="0">
                  <a:pos x="455" y="600"/>
                </a:cxn>
                <a:cxn ang="0">
                  <a:pos x="513" y="562"/>
                </a:cxn>
                <a:cxn ang="0">
                  <a:pos x="562" y="513"/>
                </a:cxn>
                <a:cxn ang="0">
                  <a:pos x="599" y="455"/>
                </a:cxn>
                <a:cxn ang="0">
                  <a:pos x="623" y="388"/>
                </a:cxn>
                <a:cxn ang="0">
                  <a:pos x="631" y="316"/>
                </a:cxn>
                <a:cxn ang="0">
                  <a:pos x="623" y="244"/>
                </a:cxn>
                <a:cxn ang="0">
                  <a:pos x="599" y="177"/>
                </a:cxn>
                <a:cxn ang="0">
                  <a:pos x="562" y="119"/>
                </a:cxn>
                <a:cxn ang="0">
                  <a:pos x="513" y="70"/>
                </a:cxn>
                <a:cxn ang="0">
                  <a:pos x="455" y="32"/>
                </a:cxn>
                <a:cxn ang="0">
                  <a:pos x="388" y="9"/>
                </a:cxn>
                <a:cxn ang="0">
                  <a:pos x="316" y="0"/>
                </a:cxn>
              </a:cxnLst>
              <a:rect l="0" t="0" r="r" b="b"/>
              <a:pathLst>
                <a:path w="632" h="632">
                  <a:moveTo>
                    <a:pt x="316" y="0"/>
                  </a:moveTo>
                  <a:lnTo>
                    <a:pt x="243" y="9"/>
                  </a:lnTo>
                  <a:lnTo>
                    <a:pt x="177" y="32"/>
                  </a:lnTo>
                  <a:lnTo>
                    <a:pt x="118" y="70"/>
                  </a:lnTo>
                  <a:lnTo>
                    <a:pt x="70" y="119"/>
                  </a:lnTo>
                  <a:lnTo>
                    <a:pt x="32" y="177"/>
                  </a:lnTo>
                  <a:lnTo>
                    <a:pt x="9" y="244"/>
                  </a:lnTo>
                  <a:lnTo>
                    <a:pt x="0" y="316"/>
                  </a:lnTo>
                  <a:lnTo>
                    <a:pt x="9" y="388"/>
                  </a:lnTo>
                  <a:lnTo>
                    <a:pt x="32" y="455"/>
                  </a:lnTo>
                  <a:lnTo>
                    <a:pt x="70" y="513"/>
                  </a:lnTo>
                  <a:lnTo>
                    <a:pt x="118" y="562"/>
                  </a:lnTo>
                  <a:lnTo>
                    <a:pt x="177" y="600"/>
                  </a:lnTo>
                  <a:lnTo>
                    <a:pt x="243" y="623"/>
                  </a:lnTo>
                  <a:lnTo>
                    <a:pt x="316" y="632"/>
                  </a:lnTo>
                  <a:lnTo>
                    <a:pt x="388" y="623"/>
                  </a:lnTo>
                  <a:lnTo>
                    <a:pt x="455" y="600"/>
                  </a:lnTo>
                  <a:lnTo>
                    <a:pt x="513" y="562"/>
                  </a:lnTo>
                  <a:lnTo>
                    <a:pt x="562" y="513"/>
                  </a:lnTo>
                  <a:lnTo>
                    <a:pt x="599" y="455"/>
                  </a:lnTo>
                  <a:lnTo>
                    <a:pt x="623" y="388"/>
                  </a:lnTo>
                  <a:lnTo>
                    <a:pt x="631" y="316"/>
                  </a:lnTo>
                  <a:lnTo>
                    <a:pt x="623" y="244"/>
                  </a:lnTo>
                  <a:lnTo>
                    <a:pt x="599" y="177"/>
                  </a:lnTo>
                  <a:lnTo>
                    <a:pt x="562" y="119"/>
                  </a:lnTo>
                  <a:lnTo>
                    <a:pt x="513" y="70"/>
                  </a:lnTo>
                  <a:lnTo>
                    <a:pt x="455" y="32"/>
                  </a:lnTo>
                  <a:lnTo>
                    <a:pt x="388" y="9"/>
                  </a:lnTo>
                  <a:lnTo>
                    <a:pt x="31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793" y="8720"/>
              <a:ext cx="632" cy="632"/>
            </a:xfrm>
            <a:custGeom>
              <a:avLst/>
              <a:gdLst/>
              <a:ahLst/>
              <a:cxnLst>
                <a:cxn ang="0">
                  <a:pos x="0" y="316"/>
                </a:cxn>
                <a:cxn ang="0">
                  <a:pos x="9" y="244"/>
                </a:cxn>
                <a:cxn ang="0">
                  <a:pos x="32" y="177"/>
                </a:cxn>
                <a:cxn ang="0">
                  <a:pos x="70" y="119"/>
                </a:cxn>
                <a:cxn ang="0">
                  <a:pos x="118" y="70"/>
                </a:cxn>
                <a:cxn ang="0">
                  <a:pos x="177" y="32"/>
                </a:cxn>
                <a:cxn ang="0">
                  <a:pos x="243" y="9"/>
                </a:cxn>
                <a:cxn ang="0">
                  <a:pos x="316" y="0"/>
                </a:cxn>
                <a:cxn ang="0">
                  <a:pos x="388" y="9"/>
                </a:cxn>
                <a:cxn ang="0">
                  <a:pos x="455" y="32"/>
                </a:cxn>
                <a:cxn ang="0">
                  <a:pos x="513" y="70"/>
                </a:cxn>
                <a:cxn ang="0">
                  <a:pos x="562" y="119"/>
                </a:cxn>
                <a:cxn ang="0">
                  <a:pos x="599" y="177"/>
                </a:cxn>
                <a:cxn ang="0">
                  <a:pos x="623" y="244"/>
                </a:cxn>
                <a:cxn ang="0">
                  <a:pos x="631" y="316"/>
                </a:cxn>
                <a:cxn ang="0">
                  <a:pos x="623" y="388"/>
                </a:cxn>
                <a:cxn ang="0">
                  <a:pos x="599" y="455"/>
                </a:cxn>
                <a:cxn ang="0">
                  <a:pos x="562" y="513"/>
                </a:cxn>
                <a:cxn ang="0">
                  <a:pos x="513" y="562"/>
                </a:cxn>
                <a:cxn ang="0">
                  <a:pos x="455" y="600"/>
                </a:cxn>
                <a:cxn ang="0">
                  <a:pos x="388" y="623"/>
                </a:cxn>
                <a:cxn ang="0">
                  <a:pos x="316" y="632"/>
                </a:cxn>
                <a:cxn ang="0">
                  <a:pos x="243" y="623"/>
                </a:cxn>
                <a:cxn ang="0">
                  <a:pos x="177" y="600"/>
                </a:cxn>
                <a:cxn ang="0">
                  <a:pos x="118" y="562"/>
                </a:cxn>
                <a:cxn ang="0">
                  <a:pos x="70" y="513"/>
                </a:cxn>
                <a:cxn ang="0">
                  <a:pos x="32" y="455"/>
                </a:cxn>
                <a:cxn ang="0">
                  <a:pos x="9" y="388"/>
                </a:cxn>
                <a:cxn ang="0">
                  <a:pos x="0" y="316"/>
                </a:cxn>
              </a:cxnLst>
              <a:rect l="0" t="0" r="r" b="b"/>
              <a:pathLst>
                <a:path w="632" h="632">
                  <a:moveTo>
                    <a:pt x="0" y="316"/>
                  </a:moveTo>
                  <a:lnTo>
                    <a:pt x="9" y="244"/>
                  </a:lnTo>
                  <a:lnTo>
                    <a:pt x="32" y="177"/>
                  </a:lnTo>
                  <a:lnTo>
                    <a:pt x="70" y="119"/>
                  </a:lnTo>
                  <a:lnTo>
                    <a:pt x="118" y="70"/>
                  </a:lnTo>
                  <a:lnTo>
                    <a:pt x="177" y="32"/>
                  </a:lnTo>
                  <a:lnTo>
                    <a:pt x="243" y="9"/>
                  </a:lnTo>
                  <a:lnTo>
                    <a:pt x="316" y="0"/>
                  </a:lnTo>
                  <a:lnTo>
                    <a:pt x="388" y="9"/>
                  </a:lnTo>
                  <a:lnTo>
                    <a:pt x="455" y="32"/>
                  </a:lnTo>
                  <a:lnTo>
                    <a:pt x="513" y="70"/>
                  </a:lnTo>
                  <a:lnTo>
                    <a:pt x="562" y="119"/>
                  </a:lnTo>
                  <a:lnTo>
                    <a:pt x="599" y="177"/>
                  </a:lnTo>
                  <a:lnTo>
                    <a:pt x="623" y="244"/>
                  </a:lnTo>
                  <a:lnTo>
                    <a:pt x="631" y="316"/>
                  </a:lnTo>
                  <a:lnTo>
                    <a:pt x="623" y="388"/>
                  </a:lnTo>
                  <a:lnTo>
                    <a:pt x="599" y="455"/>
                  </a:lnTo>
                  <a:lnTo>
                    <a:pt x="562" y="513"/>
                  </a:lnTo>
                  <a:lnTo>
                    <a:pt x="513" y="562"/>
                  </a:lnTo>
                  <a:lnTo>
                    <a:pt x="455" y="600"/>
                  </a:lnTo>
                  <a:lnTo>
                    <a:pt x="388" y="623"/>
                  </a:lnTo>
                  <a:lnTo>
                    <a:pt x="316" y="632"/>
                  </a:lnTo>
                  <a:lnTo>
                    <a:pt x="243" y="623"/>
                  </a:lnTo>
                  <a:lnTo>
                    <a:pt x="177" y="600"/>
                  </a:lnTo>
                  <a:lnTo>
                    <a:pt x="118" y="562"/>
                  </a:lnTo>
                  <a:lnTo>
                    <a:pt x="70" y="513"/>
                  </a:lnTo>
                  <a:lnTo>
                    <a:pt x="32" y="455"/>
                  </a:lnTo>
                  <a:lnTo>
                    <a:pt x="9" y="388"/>
                  </a:lnTo>
                  <a:lnTo>
                    <a:pt x="0" y="316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5" name="AutoShape 21"/>
            <p:cNvSpPr>
              <a:spLocks/>
            </p:cNvSpPr>
            <p:nvPr/>
          </p:nvSpPr>
          <p:spPr bwMode="auto">
            <a:xfrm>
              <a:off x="898" y="8902"/>
              <a:ext cx="421" cy="270"/>
            </a:xfrm>
            <a:custGeom>
              <a:avLst/>
              <a:gdLst/>
              <a:ahLst/>
              <a:cxnLst>
                <a:cxn ang="0">
                  <a:pos x="301" y="135"/>
                </a:cxn>
                <a:cxn ang="0">
                  <a:pos x="165" y="214"/>
                </a:cxn>
                <a:cxn ang="0">
                  <a:pos x="156" y="222"/>
                </a:cxn>
                <a:cxn ang="0">
                  <a:pos x="151" y="233"/>
                </a:cxn>
                <a:cxn ang="0">
                  <a:pos x="151" y="244"/>
                </a:cxn>
                <a:cxn ang="0">
                  <a:pos x="155" y="255"/>
                </a:cxn>
                <a:cxn ang="0">
                  <a:pos x="162" y="264"/>
                </a:cxn>
                <a:cxn ang="0">
                  <a:pos x="173" y="269"/>
                </a:cxn>
                <a:cxn ang="0">
                  <a:pos x="184" y="270"/>
                </a:cxn>
                <a:cxn ang="0">
                  <a:pos x="196" y="266"/>
                </a:cxn>
                <a:cxn ang="0">
                  <a:pos x="369" y="165"/>
                </a:cxn>
                <a:cxn ang="0">
                  <a:pos x="360" y="165"/>
                </a:cxn>
                <a:cxn ang="0">
                  <a:pos x="360" y="161"/>
                </a:cxn>
                <a:cxn ang="0">
                  <a:pos x="345" y="161"/>
                </a:cxn>
                <a:cxn ang="0">
                  <a:pos x="301" y="135"/>
                </a:cxn>
                <a:cxn ang="0">
                  <a:pos x="249" y="105"/>
                </a:cxn>
                <a:cxn ang="0">
                  <a:pos x="0" y="105"/>
                </a:cxn>
                <a:cxn ang="0">
                  <a:pos x="0" y="165"/>
                </a:cxn>
                <a:cxn ang="0">
                  <a:pos x="249" y="165"/>
                </a:cxn>
                <a:cxn ang="0">
                  <a:pos x="301" y="135"/>
                </a:cxn>
                <a:cxn ang="0">
                  <a:pos x="249" y="105"/>
                </a:cxn>
                <a:cxn ang="0">
                  <a:pos x="369" y="105"/>
                </a:cxn>
                <a:cxn ang="0">
                  <a:pos x="360" y="105"/>
                </a:cxn>
                <a:cxn ang="0">
                  <a:pos x="360" y="165"/>
                </a:cxn>
                <a:cxn ang="0">
                  <a:pos x="369" y="165"/>
                </a:cxn>
                <a:cxn ang="0">
                  <a:pos x="420" y="135"/>
                </a:cxn>
                <a:cxn ang="0">
                  <a:pos x="369" y="105"/>
                </a:cxn>
                <a:cxn ang="0">
                  <a:pos x="345" y="109"/>
                </a:cxn>
                <a:cxn ang="0">
                  <a:pos x="301" y="135"/>
                </a:cxn>
                <a:cxn ang="0">
                  <a:pos x="345" y="161"/>
                </a:cxn>
                <a:cxn ang="0">
                  <a:pos x="345" y="109"/>
                </a:cxn>
                <a:cxn ang="0">
                  <a:pos x="360" y="109"/>
                </a:cxn>
                <a:cxn ang="0">
                  <a:pos x="345" y="109"/>
                </a:cxn>
                <a:cxn ang="0">
                  <a:pos x="345" y="161"/>
                </a:cxn>
                <a:cxn ang="0">
                  <a:pos x="360" y="161"/>
                </a:cxn>
                <a:cxn ang="0">
                  <a:pos x="360" y="109"/>
                </a:cxn>
                <a:cxn ang="0">
                  <a:pos x="184" y="0"/>
                </a:cxn>
                <a:cxn ang="0">
                  <a:pos x="173" y="1"/>
                </a:cxn>
                <a:cxn ang="0">
                  <a:pos x="162" y="6"/>
                </a:cxn>
                <a:cxn ang="0">
                  <a:pos x="155" y="15"/>
                </a:cxn>
                <a:cxn ang="0">
                  <a:pos x="151" y="26"/>
                </a:cxn>
                <a:cxn ang="0">
                  <a:pos x="151" y="38"/>
                </a:cxn>
                <a:cxn ang="0">
                  <a:pos x="156" y="48"/>
                </a:cxn>
                <a:cxn ang="0">
                  <a:pos x="165" y="56"/>
                </a:cxn>
                <a:cxn ang="0">
                  <a:pos x="301" y="135"/>
                </a:cxn>
                <a:cxn ang="0">
                  <a:pos x="345" y="109"/>
                </a:cxn>
                <a:cxn ang="0">
                  <a:pos x="360" y="109"/>
                </a:cxn>
                <a:cxn ang="0">
                  <a:pos x="360" y="105"/>
                </a:cxn>
                <a:cxn ang="0">
                  <a:pos x="369" y="105"/>
                </a:cxn>
                <a:cxn ang="0">
                  <a:pos x="196" y="4"/>
                </a:cxn>
                <a:cxn ang="0">
                  <a:pos x="184" y="0"/>
                </a:cxn>
              </a:cxnLst>
              <a:rect l="0" t="0" r="r" b="b"/>
              <a:pathLst>
                <a:path w="421" h="270">
                  <a:moveTo>
                    <a:pt x="301" y="135"/>
                  </a:moveTo>
                  <a:lnTo>
                    <a:pt x="165" y="214"/>
                  </a:lnTo>
                  <a:lnTo>
                    <a:pt x="156" y="222"/>
                  </a:lnTo>
                  <a:lnTo>
                    <a:pt x="151" y="233"/>
                  </a:lnTo>
                  <a:lnTo>
                    <a:pt x="151" y="244"/>
                  </a:lnTo>
                  <a:lnTo>
                    <a:pt x="155" y="255"/>
                  </a:lnTo>
                  <a:lnTo>
                    <a:pt x="162" y="264"/>
                  </a:lnTo>
                  <a:lnTo>
                    <a:pt x="173" y="269"/>
                  </a:lnTo>
                  <a:lnTo>
                    <a:pt x="184" y="270"/>
                  </a:lnTo>
                  <a:lnTo>
                    <a:pt x="196" y="266"/>
                  </a:lnTo>
                  <a:lnTo>
                    <a:pt x="369" y="165"/>
                  </a:lnTo>
                  <a:lnTo>
                    <a:pt x="360" y="165"/>
                  </a:lnTo>
                  <a:lnTo>
                    <a:pt x="360" y="161"/>
                  </a:lnTo>
                  <a:lnTo>
                    <a:pt x="345" y="161"/>
                  </a:lnTo>
                  <a:lnTo>
                    <a:pt x="301" y="135"/>
                  </a:lnTo>
                  <a:close/>
                  <a:moveTo>
                    <a:pt x="249" y="105"/>
                  </a:moveTo>
                  <a:lnTo>
                    <a:pt x="0" y="105"/>
                  </a:lnTo>
                  <a:lnTo>
                    <a:pt x="0" y="165"/>
                  </a:lnTo>
                  <a:lnTo>
                    <a:pt x="249" y="165"/>
                  </a:lnTo>
                  <a:lnTo>
                    <a:pt x="301" y="135"/>
                  </a:lnTo>
                  <a:lnTo>
                    <a:pt x="249" y="105"/>
                  </a:lnTo>
                  <a:close/>
                  <a:moveTo>
                    <a:pt x="369" y="105"/>
                  </a:moveTo>
                  <a:lnTo>
                    <a:pt x="360" y="105"/>
                  </a:lnTo>
                  <a:lnTo>
                    <a:pt x="360" y="165"/>
                  </a:lnTo>
                  <a:lnTo>
                    <a:pt x="369" y="165"/>
                  </a:lnTo>
                  <a:lnTo>
                    <a:pt x="420" y="135"/>
                  </a:lnTo>
                  <a:lnTo>
                    <a:pt x="369" y="105"/>
                  </a:lnTo>
                  <a:close/>
                  <a:moveTo>
                    <a:pt x="345" y="109"/>
                  </a:moveTo>
                  <a:lnTo>
                    <a:pt x="301" y="135"/>
                  </a:lnTo>
                  <a:lnTo>
                    <a:pt x="345" y="161"/>
                  </a:lnTo>
                  <a:lnTo>
                    <a:pt x="345" y="109"/>
                  </a:lnTo>
                  <a:close/>
                  <a:moveTo>
                    <a:pt x="360" y="109"/>
                  </a:moveTo>
                  <a:lnTo>
                    <a:pt x="345" y="109"/>
                  </a:lnTo>
                  <a:lnTo>
                    <a:pt x="345" y="161"/>
                  </a:lnTo>
                  <a:lnTo>
                    <a:pt x="360" y="161"/>
                  </a:lnTo>
                  <a:lnTo>
                    <a:pt x="360" y="109"/>
                  </a:lnTo>
                  <a:close/>
                  <a:moveTo>
                    <a:pt x="184" y="0"/>
                  </a:moveTo>
                  <a:lnTo>
                    <a:pt x="173" y="1"/>
                  </a:lnTo>
                  <a:lnTo>
                    <a:pt x="162" y="6"/>
                  </a:lnTo>
                  <a:lnTo>
                    <a:pt x="155" y="15"/>
                  </a:lnTo>
                  <a:lnTo>
                    <a:pt x="151" y="26"/>
                  </a:lnTo>
                  <a:lnTo>
                    <a:pt x="151" y="38"/>
                  </a:lnTo>
                  <a:lnTo>
                    <a:pt x="156" y="48"/>
                  </a:lnTo>
                  <a:lnTo>
                    <a:pt x="165" y="56"/>
                  </a:lnTo>
                  <a:lnTo>
                    <a:pt x="301" y="135"/>
                  </a:lnTo>
                  <a:lnTo>
                    <a:pt x="345" y="109"/>
                  </a:lnTo>
                  <a:lnTo>
                    <a:pt x="360" y="109"/>
                  </a:lnTo>
                  <a:lnTo>
                    <a:pt x="360" y="105"/>
                  </a:lnTo>
                  <a:lnTo>
                    <a:pt x="369" y="105"/>
                  </a:lnTo>
                  <a:lnTo>
                    <a:pt x="196" y="4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auto">
            <a:xfrm>
              <a:off x="793" y="10052"/>
              <a:ext cx="632" cy="632"/>
            </a:xfrm>
            <a:custGeom>
              <a:avLst/>
              <a:gdLst/>
              <a:ahLst/>
              <a:cxnLst>
                <a:cxn ang="0">
                  <a:pos x="316" y="0"/>
                </a:cxn>
                <a:cxn ang="0">
                  <a:pos x="243" y="9"/>
                </a:cxn>
                <a:cxn ang="0">
                  <a:pos x="177" y="32"/>
                </a:cxn>
                <a:cxn ang="0">
                  <a:pos x="118" y="70"/>
                </a:cxn>
                <a:cxn ang="0">
                  <a:pos x="70" y="119"/>
                </a:cxn>
                <a:cxn ang="0">
                  <a:pos x="32" y="177"/>
                </a:cxn>
                <a:cxn ang="0">
                  <a:pos x="9" y="244"/>
                </a:cxn>
                <a:cxn ang="0">
                  <a:pos x="0" y="316"/>
                </a:cxn>
                <a:cxn ang="0">
                  <a:pos x="9" y="388"/>
                </a:cxn>
                <a:cxn ang="0">
                  <a:pos x="32" y="455"/>
                </a:cxn>
                <a:cxn ang="0">
                  <a:pos x="70" y="513"/>
                </a:cxn>
                <a:cxn ang="0">
                  <a:pos x="118" y="562"/>
                </a:cxn>
                <a:cxn ang="0">
                  <a:pos x="177" y="600"/>
                </a:cxn>
                <a:cxn ang="0">
                  <a:pos x="243" y="623"/>
                </a:cxn>
                <a:cxn ang="0">
                  <a:pos x="316" y="632"/>
                </a:cxn>
                <a:cxn ang="0">
                  <a:pos x="388" y="623"/>
                </a:cxn>
                <a:cxn ang="0">
                  <a:pos x="455" y="600"/>
                </a:cxn>
                <a:cxn ang="0">
                  <a:pos x="513" y="562"/>
                </a:cxn>
                <a:cxn ang="0">
                  <a:pos x="562" y="513"/>
                </a:cxn>
                <a:cxn ang="0">
                  <a:pos x="599" y="455"/>
                </a:cxn>
                <a:cxn ang="0">
                  <a:pos x="623" y="388"/>
                </a:cxn>
                <a:cxn ang="0">
                  <a:pos x="631" y="316"/>
                </a:cxn>
                <a:cxn ang="0">
                  <a:pos x="623" y="244"/>
                </a:cxn>
                <a:cxn ang="0">
                  <a:pos x="599" y="177"/>
                </a:cxn>
                <a:cxn ang="0">
                  <a:pos x="562" y="119"/>
                </a:cxn>
                <a:cxn ang="0">
                  <a:pos x="513" y="70"/>
                </a:cxn>
                <a:cxn ang="0">
                  <a:pos x="455" y="32"/>
                </a:cxn>
                <a:cxn ang="0">
                  <a:pos x="388" y="9"/>
                </a:cxn>
                <a:cxn ang="0">
                  <a:pos x="316" y="0"/>
                </a:cxn>
              </a:cxnLst>
              <a:rect l="0" t="0" r="r" b="b"/>
              <a:pathLst>
                <a:path w="632" h="632">
                  <a:moveTo>
                    <a:pt x="316" y="0"/>
                  </a:moveTo>
                  <a:lnTo>
                    <a:pt x="243" y="9"/>
                  </a:lnTo>
                  <a:lnTo>
                    <a:pt x="177" y="32"/>
                  </a:lnTo>
                  <a:lnTo>
                    <a:pt x="118" y="70"/>
                  </a:lnTo>
                  <a:lnTo>
                    <a:pt x="70" y="119"/>
                  </a:lnTo>
                  <a:lnTo>
                    <a:pt x="32" y="177"/>
                  </a:lnTo>
                  <a:lnTo>
                    <a:pt x="9" y="244"/>
                  </a:lnTo>
                  <a:lnTo>
                    <a:pt x="0" y="316"/>
                  </a:lnTo>
                  <a:lnTo>
                    <a:pt x="9" y="388"/>
                  </a:lnTo>
                  <a:lnTo>
                    <a:pt x="32" y="455"/>
                  </a:lnTo>
                  <a:lnTo>
                    <a:pt x="70" y="513"/>
                  </a:lnTo>
                  <a:lnTo>
                    <a:pt x="118" y="562"/>
                  </a:lnTo>
                  <a:lnTo>
                    <a:pt x="177" y="600"/>
                  </a:lnTo>
                  <a:lnTo>
                    <a:pt x="243" y="623"/>
                  </a:lnTo>
                  <a:lnTo>
                    <a:pt x="316" y="632"/>
                  </a:lnTo>
                  <a:lnTo>
                    <a:pt x="388" y="623"/>
                  </a:lnTo>
                  <a:lnTo>
                    <a:pt x="455" y="600"/>
                  </a:lnTo>
                  <a:lnTo>
                    <a:pt x="513" y="562"/>
                  </a:lnTo>
                  <a:lnTo>
                    <a:pt x="562" y="513"/>
                  </a:lnTo>
                  <a:lnTo>
                    <a:pt x="599" y="455"/>
                  </a:lnTo>
                  <a:lnTo>
                    <a:pt x="623" y="388"/>
                  </a:lnTo>
                  <a:lnTo>
                    <a:pt x="631" y="316"/>
                  </a:lnTo>
                  <a:lnTo>
                    <a:pt x="623" y="244"/>
                  </a:lnTo>
                  <a:lnTo>
                    <a:pt x="599" y="177"/>
                  </a:lnTo>
                  <a:lnTo>
                    <a:pt x="562" y="119"/>
                  </a:lnTo>
                  <a:lnTo>
                    <a:pt x="513" y="70"/>
                  </a:lnTo>
                  <a:lnTo>
                    <a:pt x="455" y="32"/>
                  </a:lnTo>
                  <a:lnTo>
                    <a:pt x="388" y="9"/>
                  </a:lnTo>
                  <a:lnTo>
                    <a:pt x="31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793" y="10052"/>
              <a:ext cx="632" cy="632"/>
            </a:xfrm>
            <a:custGeom>
              <a:avLst/>
              <a:gdLst/>
              <a:ahLst/>
              <a:cxnLst>
                <a:cxn ang="0">
                  <a:pos x="0" y="316"/>
                </a:cxn>
                <a:cxn ang="0">
                  <a:pos x="9" y="244"/>
                </a:cxn>
                <a:cxn ang="0">
                  <a:pos x="32" y="177"/>
                </a:cxn>
                <a:cxn ang="0">
                  <a:pos x="70" y="119"/>
                </a:cxn>
                <a:cxn ang="0">
                  <a:pos x="118" y="70"/>
                </a:cxn>
                <a:cxn ang="0">
                  <a:pos x="177" y="32"/>
                </a:cxn>
                <a:cxn ang="0">
                  <a:pos x="243" y="9"/>
                </a:cxn>
                <a:cxn ang="0">
                  <a:pos x="316" y="0"/>
                </a:cxn>
                <a:cxn ang="0">
                  <a:pos x="388" y="9"/>
                </a:cxn>
                <a:cxn ang="0">
                  <a:pos x="455" y="32"/>
                </a:cxn>
                <a:cxn ang="0">
                  <a:pos x="513" y="70"/>
                </a:cxn>
                <a:cxn ang="0">
                  <a:pos x="562" y="119"/>
                </a:cxn>
                <a:cxn ang="0">
                  <a:pos x="599" y="177"/>
                </a:cxn>
                <a:cxn ang="0">
                  <a:pos x="623" y="244"/>
                </a:cxn>
                <a:cxn ang="0">
                  <a:pos x="631" y="316"/>
                </a:cxn>
                <a:cxn ang="0">
                  <a:pos x="623" y="388"/>
                </a:cxn>
                <a:cxn ang="0">
                  <a:pos x="599" y="455"/>
                </a:cxn>
                <a:cxn ang="0">
                  <a:pos x="562" y="513"/>
                </a:cxn>
                <a:cxn ang="0">
                  <a:pos x="513" y="562"/>
                </a:cxn>
                <a:cxn ang="0">
                  <a:pos x="455" y="600"/>
                </a:cxn>
                <a:cxn ang="0">
                  <a:pos x="388" y="623"/>
                </a:cxn>
                <a:cxn ang="0">
                  <a:pos x="316" y="632"/>
                </a:cxn>
                <a:cxn ang="0">
                  <a:pos x="243" y="623"/>
                </a:cxn>
                <a:cxn ang="0">
                  <a:pos x="177" y="600"/>
                </a:cxn>
                <a:cxn ang="0">
                  <a:pos x="118" y="562"/>
                </a:cxn>
                <a:cxn ang="0">
                  <a:pos x="70" y="513"/>
                </a:cxn>
                <a:cxn ang="0">
                  <a:pos x="32" y="455"/>
                </a:cxn>
                <a:cxn ang="0">
                  <a:pos x="9" y="388"/>
                </a:cxn>
                <a:cxn ang="0">
                  <a:pos x="0" y="316"/>
                </a:cxn>
              </a:cxnLst>
              <a:rect l="0" t="0" r="r" b="b"/>
              <a:pathLst>
                <a:path w="632" h="632">
                  <a:moveTo>
                    <a:pt x="0" y="316"/>
                  </a:moveTo>
                  <a:lnTo>
                    <a:pt x="9" y="244"/>
                  </a:lnTo>
                  <a:lnTo>
                    <a:pt x="32" y="177"/>
                  </a:lnTo>
                  <a:lnTo>
                    <a:pt x="70" y="119"/>
                  </a:lnTo>
                  <a:lnTo>
                    <a:pt x="118" y="70"/>
                  </a:lnTo>
                  <a:lnTo>
                    <a:pt x="177" y="32"/>
                  </a:lnTo>
                  <a:lnTo>
                    <a:pt x="243" y="9"/>
                  </a:lnTo>
                  <a:lnTo>
                    <a:pt x="316" y="0"/>
                  </a:lnTo>
                  <a:lnTo>
                    <a:pt x="388" y="9"/>
                  </a:lnTo>
                  <a:lnTo>
                    <a:pt x="455" y="32"/>
                  </a:lnTo>
                  <a:lnTo>
                    <a:pt x="513" y="70"/>
                  </a:lnTo>
                  <a:lnTo>
                    <a:pt x="562" y="119"/>
                  </a:lnTo>
                  <a:lnTo>
                    <a:pt x="599" y="177"/>
                  </a:lnTo>
                  <a:lnTo>
                    <a:pt x="623" y="244"/>
                  </a:lnTo>
                  <a:lnTo>
                    <a:pt x="631" y="316"/>
                  </a:lnTo>
                  <a:lnTo>
                    <a:pt x="623" y="388"/>
                  </a:lnTo>
                  <a:lnTo>
                    <a:pt x="599" y="455"/>
                  </a:lnTo>
                  <a:lnTo>
                    <a:pt x="562" y="513"/>
                  </a:lnTo>
                  <a:lnTo>
                    <a:pt x="513" y="562"/>
                  </a:lnTo>
                  <a:lnTo>
                    <a:pt x="455" y="600"/>
                  </a:lnTo>
                  <a:lnTo>
                    <a:pt x="388" y="623"/>
                  </a:lnTo>
                  <a:lnTo>
                    <a:pt x="316" y="632"/>
                  </a:lnTo>
                  <a:lnTo>
                    <a:pt x="243" y="623"/>
                  </a:lnTo>
                  <a:lnTo>
                    <a:pt x="177" y="600"/>
                  </a:lnTo>
                  <a:lnTo>
                    <a:pt x="118" y="562"/>
                  </a:lnTo>
                  <a:lnTo>
                    <a:pt x="70" y="513"/>
                  </a:lnTo>
                  <a:lnTo>
                    <a:pt x="32" y="455"/>
                  </a:lnTo>
                  <a:lnTo>
                    <a:pt x="9" y="388"/>
                  </a:lnTo>
                  <a:lnTo>
                    <a:pt x="0" y="316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8" name="AutoShape 24"/>
            <p:cNvSpPr>
              <a:spLocks/>
            </p:cNvSpPr>
            <p:nvPr/>
          </p:nvSpPr>
          <p:spPr bwMode="auto">
            <a:xfrm>
              <a:off x="898" y="10232"/>
              <a:ext cx="421" cy="270"/>
            </a:xfrm>
            <a:custGeom>
              <a:avLst/>
              <a:gdLst/>
              <a:ahLst/>
              <a:cxnLst>
                <a:cxn ang="0">
                  <a:pos x="301" y="135"/>
                </a:cxn>
                <a:cxn ang="0">
                  <a:pos x="165" y="214"/>
                </a:cxn>
                <a:cxn ang="0">
                  <a:pos x="156" y="222"/>
                </a:cxn>
                <a:cxn ang="0">
                  <a:pos x="151" y="232"/>
                </a:cxn>
                <a:cxn ang="0">
                  <a:pos x="151" y="244"/>
                </a:cxn>
                <a:cxn ang="0">
                  <a:pos x="155" y="255"/>
                </a:cxn>
                <a:cxn ang="0">
                  <a:pos x="162" y="264"/>
                </a:cxn>
                <a:cxn ang="0">
                  <a:pos x="173" y="269"/>
                </a:cxn>
                <a:cxn ang="0">
                  <a:pos x="184" y="270"/>
                </a:cxn>
                <a:cxn ang="0">
                  <a:pos x="196" y="266"/>
                </a:cxn>
                <a:cxn ang="0">
                  <a:pos x="369" y="165"/>
                </a:cxn>
                <a:cxn ang="0">
                  <a:pos x="360" y="165"/>
                </a:cxn>
                <a:cxn ang="0">
                  <a:pos x="360" y="161"/>
                </a:cxn>
                <a:cxn ang="0">
                  <a:pos x="345" y="161"/>
                </a:cxn>
                <a:cxn ang="0">
                  <a:pos x="301" y="135"/>
                </a:cxn>
                <a:cxn ang="0">
                  <a:pos x="249" y="105"/>
                </a:cxn>
                <a:cxn ang="0">
                  <a:pos x="0" y="105"/>
                </a:cxn>
                <a:cxn ang="0">
                  <a:pos x="0" y="165"/>
                </a:cxn>
                <a:cxn ang="0">
                  <a:pos x="249" y="165"/>
                </a:cxn>
                <a:cxn ang="0">
                  <a:pos x="301" y="135"/>
                </a:cxn>
                <a:cxn ang="0">
                  <a:pos x="249" y="105"/>
                </a:cxn>
                <a:cxn ang="0">
                  <a:pos x="369" y="105"/>
                </a:cxn>
                <a:cxn ang="0">
                  <a:pos x="360" y="105"/>
                </a:cxn>
                <a:cxn ang="0">
                  <a:pos x="360" y="165"/>
                </a:cxn>
                <a:cxn ang="0">
                  <a:pos x="369" y="165"/>
                </a:cxn>
                <a:cxn ang="0">
                  <a:pos x="420" y="135"/>
                </a:cxn>
                <a:cxn ang="0">
                  <a:pos x="369" y="105"/>
                </a:cxn>
                <a:cxn ang="0">
                  <a:pos x="345" y="109"/>
                </a:cxn>
                <a:cxn ang="0">
                  <a:pos x="301" y="135"/>
                </a:cxn>
                <a:cxn ang="0">
                  <a:pos x="345" y="161"/>
                </a:cxn>
                <a:cxn ang="0">
                  <a:pos x="345" y="109"/>
                </a:cxn>
                <a:cxn ang="0">
                  <a:pos x="360" y="109"/>
                </a:cxn>
                <a:cxn ang="0">
                  <a:pos x="345" y="109"/>
                </a:cxn>
                <a:cxn ang="0">
                  <a:pos x="345" y="161"/>
                </a:cxn>
                <a:cxn ang="0">
                  <a:pos x="360" y="161"/>
                </a:cxn>
                <a:cxn ang="0">
                  <a:pos x="360" y="109"/>
                </a:cxn>
                <a:cxn ang="0">
                  <a:pos x="184" y="0"/>
                </a:cxn>
                <a:cxn ang="0">
                  <a:pos x="173" y="1"/>
                </a:cxn>
                <a:cxn ang="0">
                  <a:pos x="162" y="6"/>
                </a:cxn>
                <a:cxn ang="0">
                  <a:pos x="155" y="15"/>
                </a:cxn>
                <a:cxn ang="0">
                  <a:pos x="151" y="26"/>
                </a:cxn>
                <a:cxn ang="0">
                  <a:pos x="151" y="37"/>
                </a:cxn>
                <a:cxn ang="0">
                  <a:pos x="156" y="48"/>
                </a:cxn>
                <a:cxn ang="0">
                  <a:pos x="165" y="56"/>
                </a:cxn>
                <a:cxn ang="0">
                  <a:pos x="301" y="135"/>
                </a:cxn>
                <a:cxn ang="0">
                  <a:pos x="345" y="109"/>
                </a:cxn>
                <a:cxn ang="0">
                  <a:pos x="360" y="109"/>
                </a:cxn>
                <a:cxn ang="0">
                  <a:pos x="360" y="105"/>
                </a:cxn>
                <a:cxn ang="0">
                  <a:pos x="369" y="105"/>
                </a:cxn>
                <a:cxn ang="0">
                  <a:pos x="196" y="4"/>
                </a:cxn>
                <a:cxn ang="0">
                  <a:pos x="184" y="0"/>
                </a:cxn>
              </a:cxnLst>
              <a:rect l="0" t="0" r="r" b="b"/>
              <a:pathLst>
                <a:path w="421" h="270">
                  <a:moveTo>
                    <a:pt x="301" y="135"/>
                  </a:moveTo>
                  <a:lnTo>
                    <a:pt x="165" y="214"/>
                  </a:lnTo>
                  <a:lnTo>
                    <a:pt x="156" y="222"/>
                  </a:lnTo>
                  <a:lnTo>
                    <a:pt x="151" y="232"/>
                  </a:lnTo>
                  <a:lnTo>
                    <a:pt x="151" y="244"/>
                  </a:lnTo>
                  <a:lnTo>
                    <a:pt x="155" y="255"/>
                  </a:lnTo>
                  <a:lnTo>
                    <a:pt x="162" y="264"/>
                  </a:lnTo>
                  <a:lnTo>
                    <a:pt x="173" y="269"/>
                  </a:lnTo>
                  <a:lnTo>
                    <a:pt x="184" y="270"/>
                  </a:lnTo>
                  <a:lnTo>
                    <a:pt x="196" y="266"/>
                  </a:lnTo>
                  <a:lnTo>
                    <a:pt x="369" y="165"/>
                  </a:lnTo>
                  <a:lnTo>
                    <a:pt x="360" y="165"/>
                  </a:lnTo>
                  <a:lnTo>
                    <a:pt x="360" y="161"/>
                  </a:lnTo>
                  <a:lnTo>
                    <a:pt x="345" y="161"/>
                  </a:lnTo>
                  <a:lnTo>
                    <a:pt x="301" y="135"/>
                  </a:lnTo>
                  <a:close/>
                  <a:moveTo>
                    <a:pt x="249" y="105"/>
                  </a:moveTo>
                  <a:lnTo>
                    <a:pt x="0" y="105"/>
                  </a:lnTo>
                  <a:lnTo>
                    <a:pt x="0" y="165"/>
                  </a:lnTo>
                  <a:lnTo>
                    <a:pt x="249" y="165"/>
                  </a:lnTo>
                  <a:lnTo>
                    <a:pt x="301" y="135"/>
                  </a:lnTo>
                  <a:lnTo>
                    <a:pt x="249" y="105"/>
                  </a:lnTo>
                  <a:close/>
                  <a:moveTo>
                    <a:pt x="369" y="105"/>
                  </a:moveTo>
                  <a:lnTo>
                    <a:pt x="360" y="105"/>
                  </a:lnTo>
                  <a:lnTo>
                    <a:pt x="360" y="165"/>
                  </a:lnTo>
                  <a:lnTo>
                    <a:pt x="369" y="165"/>
                  </a:lnTo>
                  <a:lnTo>
                    <a:pt x="420" y="135"/>
                  </a:lnTo>
                  <a:lnTo>
                    <a:pt x="369" y="105"/>
                  </a:lnTo>
                  <a:close/>
                  <a:moveTo>
                    <a:pt x="345" y="109"/>
                  </a:moveTo>
                  <a:lnTo>
                    <a:pt x="301" y="135"/>
                  </a:lnTo>
                  <a:lnTo>
                    <a:pt x="345" y="161"/>
                  </a:lnTo>
                  <a:lnTo>
                    <a:pt x="345" y="109"/>
                  </a:lnTo>
                  <a:close/>
                  <a:moveTo>
                    <a:pt x="360" y="109"/>
                  </a:moveTo>
                  <a:lnTo>
                    <a:pt x="345" y="109"/>
                  </a:lnTo>
                  <a:lnTo>
                    <a:pt x="345" y="161"/>
                  </a:lnTo>
                  <a:lnTo>
                    <a:pt x="360" y="161"/>
                  </a:lnTo>
                  <a:lnTo>
                    <a:pt x="360" y="109"/>
                  </a:lnTo>
                  <a:close/>
                  <a:moveTo>
                    <a:pt x="184" y="0"/>
                  </a:moveTo>
                  <a:lnTo>
                    <a:pt x="173" y="1"/>
                  </a:lnTo>
                  <a:lnTo>
                    <a:pt x="162" y="6"/>
                  </a:lnTo>
                  <a:lnTo>
                    <a:pt x="155" y="15"/>
                  </a:lnTo>
                  <a:lnTo>
                    <a:pt x="151" y="26"/>
                  </a:lnTo>
                  <a:lnTo>
                    <a:pt x="151" y="37"/>
                  </a:lnTo>
                  <a:lnTo>
                    <a:pt x="156" y="48"/>
                  </a:lnTo>
                  <a:lnTo>
                    <a:pt x="165" y="56"/>
                  </a:lnTo>
                  <a:lnTo>
                    <a:pt x="301" y="135"/>
                  </a:lnTo>
                  <a:lnTo>
                    <a:pt x="345" y="109"/>
                  </a:lnTo>
                  <a:lnTo>
                    <a:pt x="360" y="109"/>
                  </a:lnTo>
                  <a:lnTo>
                    <a:pt x="360" y="105"/>
                  </a:lnTo>
                  <a:lnTo>
                    <a:pt x="369" y="105"/>
                  </a:lnTo>
                  <a:lnTo>
                    <a:pt x="196" y="4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001F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0" y="1"/>
            <a:ext cx="4427984" cy="2644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Возможности информационно- коммуникационной платформы «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Сферум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827584" y="2856900"/>
            <a:ext cx="4320480" cy="327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защищенный контур</a:t>
            </a:r>
            <a:endParaRPr lang="ru-RU" dirty="0" smtClean="0">
              <a:solidFill>
                <a:srgbClr val="FFFFF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FFFFF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отечественная видеоконференцсвязь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FFFFF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проведение родительских собраний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FFFFF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проведение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видеоуроков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 из дома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FFFFFF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ahoma" pitchFamily="34" charset="0"/>
                <a:cs typeface="Arial" pitchFamily="34" charset="0"/>
              </a:rPr>
              <a:t>среда общения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788024" y="1"/>
            <a:ext cx="4355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Зарегистрироваться в </a:t>
            </a:r>
            <a:r>
              <a:rPr lang="ru-RU" dirty="0" err="1" smtClean="0"/>
              <a:t>Сферум</a:t>
            </a:r>
            <a:r>
              <a:rPr lang="ru-RU" dirty="0" smtClean="0"/>
              <a:t> можно, наведя камеру телефона на qr-код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400</TotalTime>
  <Words>566</Words>
  <Application>Microsoft Office PowerPoint</Application>
  <PresentationFormat>Экран (4:3)</PresentationFormat>
  <Paragraphs>137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Литейная</vt:lpstr>
      <vt:lpstr> Федеральный проект «Цифровая образовательная среда» </vt:lpstr>
      <vt:lpstr>Цель проекта создание условий для внедрения к 2024 году современной и безопасной цифровой образовательной среды, обеспечивающей формирование ценности к саморазвитию и самообразованию у обучающихся образовательных организаций всех видов и уровней, путем обновления информационно-коммуникационной инфраструктуры, подготовки кадров, создания федеральной цифровой платформы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 А</dc:creator>
  <cp:lastModifiedBy>М А</cp:lastModifiedBy>
  <cp:revision>40</cp:revision>
  <dcterms:created xsi:type="dcterms:W3CDTF">2022-08-20T20:04:01Z</dcterms:created>
  <dcterms:modified xsi:type="dcterms:W3CDTF">2022-08-25T12:36:16Z</dcterms:modified>
</cp:coreProperties>
</file>